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2" r:id="rId4"/>
    <p:sldId id="303" r:id="rId5"/>
    <p:sldId id="304" r:id="rId6"/>
    <p:sldId id="305" r:id="rId7"/>
    <p:sldId id="325" r:id="rId8"/>
    <p:sldId id="326" r:id="rId9"/>
    <p:sldId id="327" r:id="rId10"/>
    <p:sldId id="328" r:id="rId11"/>
    <p:sldId id="329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5" r:id="rId33"/>
    <p:sldId id="356" r:id="rId34"/>
    <p:sldId id="357" r:id="rId35"/>
    <p:sldId id="358" r:id="rId36"/>
    <p:sldId id="359" r:id="rId37"/>
    <p:sldId id="361" r:id="rId38"/>
    <p:sldId id="362" r:id="rId39"/>
    <p:sldId id="363" r:id="rId40"/>
    <p:sldId id="364" r:id="rId41"/>
    <p:sldId id="365" r:id="rId42"/>
    <p:sldId id="366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93" r:id="rId53"/>
    <p:sldId id="404" r:id="rId54"/>
    <p:sldId id="405" r:id="rId55"/>
    <p:sldId id="406" r:id="rId56"/>
    <p:sldId id="407" r:id="rId57"/>
    <p:sldId id="408" r:id="rId58"/>
    <p:sldId id="413" r:id="rId59"/>
    <p:sldId id="414" r:id="rId60"/>
    <p:sldId id="415" r:id="rId61"/>
    <p:sldId id="417" r:id="rId62"/>
    <p:sldId id="418" r:id="rId63"/>
    <p:sldId id="419" r:id="rId64"/>
    <p:sldId id="421" r:id="rId65"/>
    <p:sldId id="422" r:id="rId66"/>
    <p:sldId id="423" r:id="rId67"/>
    <p:sldId id="424" r:id="rId68"/>
    <p:sldId id="425" r:id="rId69"/>
    <p:sldId id="438" r:id="rId70"/>
    <p:sldId id="439" r:id="rId71"/>
    <p:sldId id="446" r:id="rId72"/>
    <p:sldId id="447" r:id="rId73"/>
    <p:sldId id="448" r:id="rId74"/>
    <p:sldId id="450" r:id="rId75"/>
    <p:sldId id="451" r:id="rId76"/>
    <p:sldId id="452" r:id="rId77"/>
    <p:sldId id="453" r:id="rId78"/>
    <p:sldId id="480" r:id="rId79"/>
    <p:sldId id="481" r:id="rId80"/>
    <p:sldId id="482" r:id="rId81"/>
    <p:sldId id="483" r:id="rId82"/>
    <p:sldId id="484" r:id="rId83"/>
    <p:sldId id="485" r:id="rId84"/>
    <p:sldId id="488" r:id="rId85"/>
    <p:sldId id="489" r:id="rId86"/>
    <p:sldId id="490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8163" y="832853"/>
            <a:ext cx="11235672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8942" y="3707334"/>
            <a:ext cx="847411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23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204" y="1854658"/>
            <a:ext cx="461094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95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CF7A-7AB0-4A6A-BCEC-2140EA045EA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jp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61.jp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7.png"/><Relationship Id="rId21" Type="http://schemas.openxmlformats.org/officeDocument/2006/relationships/image" Target="../media/image104.png"/><Relationship Id="rId7" Type="http://schemas.openxmlformats.org/officeDocument/2006/relationships/image" Target="../media/image91.png"/><Relationship Id="rId12" Type="http://schemas.openxmlformats.org/officeDocument/2006/relationships/image" Target="../media/image96.jp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86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jpg"/><Relationship Id="rId24" Type="http://schemas.openxmlformats.org/officeDocument/2006/relationships/image" Target="../media/image107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0" Type="http://schemas.openxmlformats.org/officeDocument/2006/relationships/image" Target="../media/image94.jpg"/><Relationship Id="rId19" Type="http://schemas.openxmlformats.org/officeDocument/2006/relationships/image" Target="../media/image102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0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9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94.jpg"/><Relationship Id="rId5" Type="http://schemas.openxmlformats.org/officeDocument/2006/relationships/image" Target="../media/image114.png"/><Relationship Id="rId15" Type="http://schemas.openxmlformats.org/officeDocument/2006/relationships/image" Target="../media/image122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61.jpg"/><Relationship Id="rId18" Type="http://schemas.openxmlformats.org/officeDocument/2006/relationships/image" Target="../media/image126.png"/><Relationship Id="rId3" Type="http://schemas.openxmlformats.org/officeDocument/2006/relationships/image" Target="../media/image124.png"/><Relationship Id="rId21" Type="http://schemas.openxmlformats.org/officeDocument/2006/relationships/image" Target="../media/image128.png"/><Relationship Id="rId7" Type="http://schemas.openxmlformats.org/officeDocument/2006/relationships/image" Target="../media/image91.png"/><Relationship Id="rId12" Type="http://schemas.openxmlformats.org/officeDocument/2006/relationships/image" Target="../media/image96.jpg"/><Relationship Id="rId17" Type="http://schemas.openxmlformats.org/officeDocument/2006/relationships/image" Target="../media/image100.png"/><Relationship Id="rId25" Type="http://schemas.openxmlformats.org/officeDocument/2006/relationships/image" Target="../media/image111.png"/><Relationship Id="rId2" Type="http://schemas.openxmlformats.org/officeDocument/2006/relationships/image" Target="../media/image123.png"/><Relationship Id="rId16" Type="http://schemas.openxmlformats.org/officeDocument/2006/relationships/image" Target="../media/image99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jpg"/><Relationship Id="rId24" Type="http://schemas.openxmlformats.org/officeDocument/2006/relationships/image" Target="../media/image110.png"/><Relationship Id="rId5" Type="http://schemas.openxmlformats.org/officeDocument/2006/relationships/image" Target="../media/image89.png"/><Relationship Id="rId15" Type="http://schemas.openxmlformats.org/officeDocument/2006/relationships/image" Target="../media/image125.png"/><Relationship Id="rId23" Type="http://schemas.openxmlformats.org/officeDocument/2006/relationships/image" Target="../media/image109.png"/><Relationship Id="rId10" Type="http://schemas.openxmlformats.org/officeDocument/2006/relationships/image" Target="../media/image94.jpg"/><Relationship Id="rId19" Type="http://schemas.openxmlformats.org/officeDocument/2006/relationships/image" Target="../media/image102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Relationship Id="rId22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9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38.pn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image" Target="../media/image177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26" Type="http://schemas.openxmlformats.org/officeDocument/2006/relationships/image" Target="../media/image220.png"/><Relationship Id="rId3" Type="http://schemas.openxmlformats.org/officeDocument/2006/relationships/image" Target="../media/image197.png"/><Relationship Id="rId21" Type="http://schemas.openxmlformats.org/officeDocument/2006/relationships/image" Target="../media/image215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.png"/><Relationship Id="rId25" Type="http://schemas.openxmlformats.org/officeDocument/2006/relationships/image" Target="../media/image219.png"/><Relationship Id="rId2" Type="http://schemas.openxmlformats.org/officeDocument/2006/relationships/image" Target="../media/image196.png"/><Relationship Id="rId16" Type="http://schemas.openxmlformats.org/officeDocument/2006/relationships/image" Target="../media/image210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8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Relationship Id="rId22" Type="http://schemas.openxmlformats.org/officeDocument/2006/relationships/image" Target="../media/image2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2.png"/><Relationship Id="rId3" Type="http://schemas.openxmlformats.org/officeDocument/2006/relationships/image" Target="../media/image225.png"/><Relationship Id="rId7" Type="http://schemas.openxmlformats.org/officeDocument/2006/relationships/image" Target="../media/image232.png"/><Relationship Id="rId12" Type="http://schemas.openxmlformats.org/officeDocument/2006/relationships/image" Target="../media/image241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240.png"/><Relationship Id="rId5" Type="http://schemas.openxmlformats.org/officeDocument/2006/relationships/image" Target="../media/image237.png"/><Relationship Id="rId10" Type="http://schemas.openxmlformats.org/officeDocument/2006/relationships/image" Target="../media/image239.png"/><Relationship Id="rId4" Type="http://schemas.openxmlformats.org/officeDocument/2006/relationships/image" Target="../media/image236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171.png"/><Relationship Id="rId7" Type="http://schemas.openxmlformats.org/officeDocument/2006/relationships/image" Target="../media/image250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12" Type="http://schemas.openxmlformats.org/officeDocument/2006/relationships/image" Target="../media/image265.png"/><Relationship Id="rId2" Type="http://schemas.openxmlformats.org/officeDocument/2006/relationships/image" Target="../media/image2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70.png"/><Relationship Id="rId3" Type="http://schemas.openxmlformats.org/officeDocument/2006/relationships/image" Target="../media/image256.png"/><Relationship Id="rId7" Type="http://schemas.openxmlformats.org/officeDocument/2006/relationships/image" Target="../media/image263.png"/><Relationship Id="rId12" Type="http://schemas.openxmlformats.org/officeDocument/2006/relationships/image" Target="../media/image269.png"/><Relationship Id="rId17" Type="http://schemas.openxmlformats.org/officeDocument/2006/relationships/image" Target="../media/image262.png"/><Relationship Id="rId2" Type="http://schemas.openxmlformats.org/officeDocument/2006/relationships/image" Target="../media/image255.jpg"/><Relationship Id="rId16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8.png"/><Relationship Id="rId5" Type="http://schemas.openxmlformats.org/officeDocument/2006/relationships/image" Target="../media/image258.png"/><Relationship Id="rId15" Type="http://schemas.openxmlformats.org/officeDocument/2006/relationships/image" Target="../media/image260.png"/><Relationship Id="rId10" Type="http://schemas.openxmlformats.org/officeDocument/2006/relationships/image" Target="../media/image267.png"/><Relationship Id="rId4" Type="http://schemas.openxmlformats.org/officeDocument/2006/relationships/image" Target="../media/image257.png"/><Relationship Id="rId9" Type="http://schemas.openxmlformats.org/officeDocument/2006/relationships/image" Target="../media/image265.png"/><Relationship Id="rId14" Type="http://schemas.openxmlformats.org/officeDocument/2006/relationships/image" Target="../media/image27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3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12" Type="http://schemas.openxmlformats.org/officeDocument/2006/relationships/image" Target="../media/image282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image" Target="../media/image281.png"/><Relationship Id="rId5" Type="http://schemas.openxmlformats.org/officeDocument/2006/relationships/image" Target="../media/image275.png"/><Relationship Id="rId10" Type="http://schemas.openxmlformats.org/officeDocument/2006/relationships/image" Target="../media/image280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5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2" Type="http://schemas.openxmlformats.org/officeDocument/2006/relationships/image" Target="../media/image28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3sxAc4hxZU" TargetMode="External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29.stanford.edu/proj2015/054_report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8.png"/><Relationship Id="rId3" Type="http://schemas.openxmlformats.org/officeDocument/2006/relationships/image" Target="../media/image298.png"/><Relationship Id="rId7" Type="http://schemas.openxmlformats.org/officeDocument/2006/relationships/image" Target="../media/image302.png"/><Relationship Id="rId12" Type="http://schemas.openxmlformats.org/officeDocument/2006/relationships/image" Target="../media/image307.png"/><Relationship Id="rId17" Type="http://schemas.openxmlformats.org/officeDocument/2006/relationships/image" Target="../media/image312.png"/><Relationship Id="rId2" Type="http://schemas.openxmlformats.org/officeDocument/2006/relationships/image" Target="../media/image297.png"/><Relationship Id="rId16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image" Target="../media/image306.png"/><Relationship Id="rId5" Type="http://schemas.openxmlformats.org/officeDocument/2006/relationships/image" Target="../media/image300.png"/><Relationship Id="rId15" Type="http://schemas.openxmlformats.org/officeDocument/2006/relationships/image" Target="../media/image310.png"/><Relationship Id="rId10" Type="http://schemas.openxmlformats.org/officeDocument/2006/relationships/image" Target="../media/image305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Relationship Id="rId14" Type="http://schemas.openxmlformats.org/officeDocument/2006/relationships/image" Target="../media/image30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3" Type="http://schemas.openxmlformats.org/officeDocument/2006/relationships/image" Target="../media/image310.png"/><Relationship Id="rId7" Type="http://schemas.openxmlformats.org/officeDocument/2006/relationships/image" Target="../media/image317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keras.io/getting-started/faq/" TargetMode="External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2" Type="http://schemas.openxmlformats.org/officeDocument/2006/relationships/image" Target="../media/image3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5" Type="http://schemas.openxmlformats.org/officeDocument/2006/relationships/image" Target="../media/image323.png"/><Relationship Id="rId4" Type="http://schemas.openxmlformats.org/officeDocument/2006/relationships/image" Target="../media/image3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2" Type="http://schemas.openxmlformats.org/officeDocument/2006/relationships/image" Target="../media/image3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5" Type="http://schemas.openxmlformats.org/officeDocument/2006/relationships/image" Target="../media/image333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keras.io/regularizers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image" Target="../media/image359.png"/><Relationship Id="rId3" Type="http://schemas.openxmlformats.org/officeDocument/2006/relationships/image" Target="../media/image350.png"/><Relationship Id="rId7" Type="http://schemas.openxmlformats.org/officeDocument/2006/relationships/image" Target="../media/image354.png"/><Relationship Id="rId12" Type="http://schemas.openxmlformats.org/officeDocument/2006/relationships/image" Target="../media/image358.png"/><Relationship Id="rId2" Type="http://schemas.openxmlformats.org/officeDocument/2006/relationships/image" Target="../media/image349.png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3.png"/><Relationship Id="rId11" Type="http://schemas.openxmlformats.org/officeDocument/2006/relationships/image" Target="../media/image357.png"/><Relationship Id="rId5" Type="http://schemas.openxmlformats.org/officeDocument/2006/relationships/image" Target="../media/image352.png"/><Relationship Id="rId15" Type="http://schemas.openxmlformats.org/officeDocument/2006/relationships/image" Target="../media/image361.png"/><Relationship Id="rId10" Type="http://schemas.openxmlformats.org/officeDocument/2006/relationships/image" Target="../media/image356.jpg"/><Relationship Id="rId4" Type="http://schemas.openxmlformats.org/officeDocument/2006/relationships/image" Target="../media/image351.png"/><Relationship Id="rId9" Type="http://schemas.openxmlformats.org/officeDocument/2006/relationships/image" Target="../media/image63.png"/><Relationship Id="rId14" Type="http://schemas.openxmlformats.org/officeDocument/2006/relationships/image" Target="../media/image36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64.jpg"/><Relationship Id="rId7" Type="http://schemas.openxmlformats.org/officeDocument/2006/relationships/image" Target="../media/image368.png"/><Relationship Id="rId2" Type="http://schemas.openxmlformats.org/officeDocument/2006/relationships/image" Target="../media/image3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7.png"/><Relationship Id="rId5" Type="http://schemas.openxmlformats.org/officeDocument/2006/relationships/image" Target="../media/image366.png"/><Relationship Id="rId10" Type="http://schemas.openxmlformats.org/officeDocument/2006/relationships/image" Target="../media/image371.png"/><Relationship Id="rId4" Type="http://schemas.openxmlformats.org/officeDocument/2006/relationships/image" Target="../media/image365.png"/><Relationship Id="rId9" Type="http://schemas.openxmlformats.org/officeDocument/2006/relationships/image" Target="../media/image37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13" Type="http://schemas.openxmlformats.org/officeDocument/2006/relationships/image" Target="../media/image381.png"/><Relationship Id="rId3" Type="http://schemas.openxmlformats.org/officeDocument/2006/relationships/image" Target="../media/image363.jpg"/><Relationship Id="rId7" Type="http://schemas.openxmlformats.org/officeDocument/2006/relationships/image" Target="../media/image375.png"/><Relationship Id="rId12" Type="http://schemas.openxmlformats.org/officeDocument/2006/relationships/image" Target="../media/image380.png"/><Relationship Id="rId2" Type="http://schemas.openxmlformats.org/officeDocument/2006/relationships/image" Target="../media/image3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4.png"/><Relationship Id="rId11" Type="http://schemas.openxmlformats.org/officeDocument/2006/relationships/image" Target="../media/image379.png"/><Relationship Id="rId5" Type="http://schemas.openxmlformats.org/officeDocument/2006/relationships/image" Target="../media/image373.png"/><Relationship Id="rId10" Type="http://schemas.openxmlformats.org/officeDocument/2006/relationships/image" Target="../media/image378.png"/><Relationship Id="rId4" Type="http://schemas.openxmlformats.org/officeDocument/2006/relationships/image" Target="../media/image365.png"/><Relationship Id="rId9" Type="http://schemas.openxmlformats.org/officeDocument/2006/relationships/image" Target="../media/image37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jpg"/><Relationship Id="rId2" Type="http://schemas.openxmlformats.org/officeDocument/2006/relationships/image" Target="../media/image38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395.png"/><Relationship Id="rId3" Type="http://schemas.openxmlformats.org/officeDocument/2006/relationships/image" Target="../media/image385.png"/><Relationship Id="rId7" Type="http://schemas.openxmlformats.org/officeDocument/2006/relationships/image" Target="../media/image389.png"/><Relationship Id="rId12" Type="http://schemas.openxmlformats.org/officeDocument/2006/relationships/image" Target="../media/image394.png"/><Relationship Id="rId17" Type="http://schemas.openxmlformats.org/officeDocument/2006/relationships/image" Target="../media/image399.png"/><Relationship Id="rId2" Type="http://schemas.openxmlformats.org/officeDocument/2006/relationships/image" Target="../media/image384.png"/><Relationship Id="rId16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image" Target="../media/image393.png"/><Relationship Id="rId5" Type="http://schemas.openxmlformats.org/officeDocument/2006/relationships/image" Target="../media/image387.png"/><Relationship Id="rId15" Type="http://schemas.openxmlformats.org/officeDocument/2006/relationships/image" Target="../media/image397.png"/><Relationship Id="rId10" Type="http://schemas.openxmlformats.org/officeDocument/2006/relationships/image" Target="../media/image392.png"/><Relationship Id="rId4" Type="http://schemas.openxmlformats.org/officeDocument/2006/relationships/image" Target="../media/image386.png"/><Relationship Id="rId9" Type="http://schemas.openxmlformats.org/officeDocument/2006/relationships/image" Target="../media/image391.png"/><Relationship Id="rId14" Type="http://schemas.openxmlformats.org/officeDocument/2006/relationships/image" Target="../media/image39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3" Type="http://schemas.openxmlformats.org/officeDocument/2006/relationships/image" Target="../media/image402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416.png"/><Relationship Id="rId2" Type="http://schemas.openxmlformats.org/officeDocument/2006/relationships/image" Target="../media/image401.png"/><Relationship Id="rId16" Type="http://schemas.openxmlformats.org/officeDocument/2006/relationships/image" Target="../media/image4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10" Type="http://schemas.openxmlformats.org/officeDocument/2006/relationships/image" Target="../media/image409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418.png"/><Relationship Id="rId7" Type="http://schemas.openxmlformats.org/officeDocument/2006/relationships/image" Target="../media/image420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5" Type="http://schemas.openxmlformats.org/officeDocument/2006/relationships/image" Target="../media/image408.png"/><Relationship Id="rId4" Type="http://schemas.openxmlformats.org/officeDocument/2006/relationships/image" Target="../media/image409.png"/><Relationship Id="rId9" Type="http://schemas.openxmlformats.org/officeDocument/2006/relationships/image" Target="../media/image42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png"/><Relationship Id="rId13" Type="http://schemas.openxmlformats.org/officeDocument/2006/relationships/image" Target="../media/image434.png"/><Relationship Id="rId18" Type="http://schemas.openxmlformats.org/officeDocument/2006/relationships/image" Target="../media/image439.png"/><Relationship Id="rId3" Type="http://schemas.openxmlformats.org/officeDocument/2006/relationships/image" Target="../media/image424.png"/><Relationship Id="rId21" Type="http://schemas.openxmlformats.org/officeDocument/2006/relationships/image" Target="../media/image442.png"/><Relationship Id="rId7" Type="http://schemas.openxmlformats.org/officeDocument/2006/relationships/image" Target="../media/image428.png"/><Relationship Id="rId12" Type="http://schemas.openxmlformats.org/officeDocument/2006/relationships/image" Target="../media/image433.png"/><Relationship Id="rId17" Type="http://schemas.openxmlformats.org/officeDocument/2006/relationships/image" Target="../media/image438.png"/><Relationship Id="rId2" Type="http://schemas.openxmlformats.org/officeDocument/2006/relationships/image" Target="../media/image423.jpg"/><Relationship Id="rId16" Type="http://schemas.openxmlformats.org/officeDocument/2006/relationships/image" Target="../media/image437.png"/><Relationship Id="rId20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7.png"/><Relationship Id="rId11" Type="http://schemas.openxmlformats.org/officeDocument/2006/relationships/image" Target="../media/image432.png"/><Relationship Id="rId5" Type="http://schemas.openxmlformats.org/officeDocument/2006/relationships/image" Target="../media/image426.png"/><Relationship Id="rId15" Type="http://schemas.openxmlformats.org/officeDocument/2006/relationships/image" Target="../media/image436.png"/><Relationship Id="rId10" Type="http://schemas.openxmlformats.org/officeDocument/2006/relationships/image" Target="../media/image431.png"/><Relationship Id="rId19" Type="http://schemas.openxmlformats.org/officeDocument/2006/relationships/image" Target="../media/image440.png"/><Relationship Id="rId4" Type="http://schemas.openxmlformats.org/officeDocument/2006/relationships/image" Target="../media/image425.png"/><Relationship Id="rId9" Type="http://schemas.openxmlformats.org/officeDocument/2006/relationships/image" Target="../media/image430.png"/><Relationship Id="rId14" Type="http://schemas.openxmlformats.org/officeDocument/2006/relationships/image" Target="../media/image435.png"/><Relationship Id="rId22" Type="http://schemas.openxmlformats.org/officeDocument/2006/relationships/image" Target="../media/image44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png"/><Relationship Id="rId13" Type="http://schemas.openxmlformats.org/officeDocument/2006/relationships/image" Target="../media/image430.png"/><Relationship Id="rId18" Type="http://schemas.openxmlformats.org/officeDocument/2006/relationships/image" Target="../media/image450.png"/><Relationship Id="rId3" Type="http://schemas.openxmlformats.org/officeDocument/2006/relationships/image" Target="../media/image445.png"/><Relationship Id="rId7" Type="http://schemas.openxmlformats.org/officeDocument/2006/relationships/image" Target="../media/image424.png"/><Relationship Id="rId12" Type="http://schemas.openxmlformats.org/officeDocument/2006/relationships/image" Target="../media/image429.png"/><Relationship Id="rId17" Type="http://schemas.openxmlformats.org/officeDocument/2006/relationships/image" Target="../media/image449.png"/><Relationship Id="rId2" Type="http://schemas.openxmlformats.org/officeDocument/2006/relationships/image" Target="../media/image444.jpg"/><Relationship Id="rId16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3.jpg"/><Relationship Id="rId11" Type="http://schemas.openxmlformats.org/officeDocument/2006/relationships/image" Target="../media/image428.png"/><Relationship Id="rId5" Type="http://schemas.openxmlformats.org/officeDocument/2006/relationships/image" Target="../media/image447.png"/><Relationship Id="rId15" Type="http://schemas.openxmlformats.org/officeDocument/2006/relationships/image" Target="../media/image432.png"/><Relationship Id="rId10" Type="http://schemas.openxmlformats.org/officeDocument/2006/relationships/image" Target="../media/image427.png"/><Relationship Id="rId4" Type="http://schemas.openxmlformats.org/officeDocument/2006/relationships/image" Target="../media/image446.png"/><Relationship Id="rId9" Type="http://schemas.openxmlformats.org/officeDocument/2006/relationships/image" Target="../media/image426.png"/><Relationship Id="rId14" Type="http://schemas.openxmlformats.org/officeDocument/2006/relationships/image" Target="../media/image43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image" Target="../media/image462.png"/><Relationship Id="rId18" Type="http://schemas.openxmlformats.org/officeDocument/2006/relationships/image" Target="../media/image467.png"/><Relationship Id="rId26" Type="http://schemas.openxmlformats.org/officeDocument/2006/relationships/image" Target="../media/image475.png"/><Relationship Id="rId3" Type="http://schemas.openxmlformats.org/officeDocument/2006/relationships/image" Target="../media/image452.png"/><Relationship Id="rId21" Type="http://schemas.openxmlformats.org/officeDocument/2006/relationships/image" Target="../media/image470.png"/><Relationship Id="rId34" Type="http://schemas.openxmlformats.org/officeDocument/2006/relationships/image" Target="../media/image483.png"/><Relationship Id="rId7" Type="http://schemas.openxmlformats.org/officeDocument/2006/relationships/image" Target="../media/image456.png"/><Relationship Id="rId12" Type="http://schemas.openxmlformats.org/officeDocument/2006/relationships/image" Target="../media/image461.png"/><Relationship Id="rId17" Type="http://schemas.openxmlformats.org/officeDocument/2006/relationships/image" Target="../media/image466.png"/><Relationship Id="rId25" Type="http://schemas.openxmlformats.org/officeDocument/2006/relationships/image" Target="../media/image474.png"/><Relationship Id="rId33" Type="http://schemas.openxmlformats.org/officeDocument/2006/relationships/image" Target="../media/image482.png"/><Relationship Id="rId38" Type="http://schemas.openxmlformats.org/officeDocument/2006/relationships/image" Target="../media/image486.png"/><Relationship Id="rId2" Type="http://schemas.openxmlformats.org/officeDocument/2006/relationships/image" Target="../media/image451.png"/><Relationship Id="rId16" Type="http://schemas.openxmlformats.org/officeDocument/2006/relationships/image" Target="../media/image465.png"/><Relationship Id="rId20" Type="http://schemas.openxmlformats.org/officeDocument/2006/relationships/image" Target="../media/image469.png"/><Relationship Id="rId29" Type="http://schemas.openxmlformats.org/officeDocument/2006/relationships/image" Target="../media/image4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5.png"/><Relationship Id="rId11" Type="http://schemas.openxmlformats.org/officeDocument/2006/relationships/image" Target="../media/image460.png"/><Relationship Id="rId24" Type="http://schemas.openxmlformats.org/officeDocument/2006/relationships/image" Target="../media/image473.png"/><Relationship Id="rId32" Type="http://schemas.openxmlformats.org/officeDocument/2006/relationships/image" Target="../media/image481.png"/><Relationship Id="rId37" Type="http://schemas.openxmlformats.org/officeDocument/2006/relationships/image" Target="../media/image485.png"/><Relationship Id="rId5" Type="http://schemas.openxmlformats.org/officeDocument/2006/relationships/image" Target="../media/image454.png"/><Relationship Id="rId15" Type="http://schemas.openxmlformats.org/officeDocument/2006/relationships/image" Target="../media/image464.png"/><Relationship Id="rId23" Type="http://schemas.openxmlformats.org/officeDocument/2006/relationships/image" Target="../media/image472.png"/><Relationship Id="rId28" Type="http://schemas.openxmlformats.org/officeDocument/2006/relationships/image" Target="../media/image477.png"/><Relationship Id="rId36" Type="http://schemas.openxmlformats.org/officeDocument/2006/relationships/image" Target="../media/image445.png"/><Relationship Id="rId10" Type="http://schemas.openxmlformats.org/officeDocument/2006/relationships/image" Target="../media/image459.png"/><Relationship Id="rId19" Type="http://schemas.openxmlformats.org/officeDocument/2006/relationships/image" Target="../media/image468.png"/><Relationship Id="rId31" Type="http://schemas.openxmlformats.org/officeDocument/2006/relationships/image" Target="../media/image480.png"/><Relationship Id="rId4" Type="http://schemas.openxmlformats.org/officeDocument/2006/relationships/image" Target="../media/image453.png"/><Relationship Id="rId9" Type="http://schemas.openxmlformats.org/officeDocument/2006/relationships/image" Target="../media/image458.png"/><Relationship Id="rId14" Type="http://schemas.openxmlformats.org/officeDocument/2006/relationships/image" Target="../media/image463.png"/><Relationship Id="rId22" Type="http://schemas.openxmlformats.org/officeDocument/2006/relationships/image" Target="../media/image471.png"/><Relationship Id="rId27" Type="http://schemas.openxmlformats.org/officeDocument/2006/relationships/image" Target="../media/image476.png"/><Relationship Id="rId30" Type="http://schemas.openxmlformats.org/officeDocument/2006/relationships/image" Target="../media/image479.png"/><Relationship Id="rId35" Type="http://schemas.openxmlformats.org/officeDocument/2006/relationships/image" Target="../media/image48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8.png"/><Relationship Id="rId2" Type="http://schemas.openxmlformats.org/officeDocument/2006/relationships/image" Target="../media/image4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png"/><Relationship Id="rId3" Type="http://schemas.openxmlformats.org/officeDocument/2006/relationships/image" Target="../media/image492.png"/><Relationship Id="rId7" Type="http://schemas.openxmlformats.org/officeDocument/2006/relationships/image" Target="../media/image496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5.png"/><Relationship Id="rId5" Type="http://schemas.openxmlformats.org/officeDocument/2006/relationships/image" Target="../media/image494.png"/><Relationship Id="rId4" Type="http://schemas.openxmlformats.org/officeDocument/2006/relationships/image" Target="../media/image493.png"/><Relationship Id="rId9" Type="http://schemas.openxmlformats.org/officeDocument/2006/relationships/image" Target="../media/image49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png"/><Relationship Id="rId13" Type="http://schemas.openxmlformats.org/officeDocument/2006/relationships/image" Target="../media/image510.png"/><Relationship Id="rId3" Type="http://schemas.openxmlformats.org/officeDocument/2006/relationships/image" Target="../media/image500.png"/><Relationship Id="rId7" Type="http://schemas.openxmlformats.org/officeDocument/2006/relationships/image" Target="../media/image504.png"/><Relationship Id="rId12" Type="http://schemas.openxmlformats.org/officeDocument/2006/relationships/image" Target="../media/image509.png"/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3.png"/><Relationship Id="rId11" Type="http://schemas.openxmlformats.org/officeDocument/2006/relationships/image" Target="../media/image508.png"/><Relationship Id="rId5" Type="http://schemas.openxmlformats.org/officeDocument/2006/relationships/image" Target="../media/image502.png"/><Relationship Id="rId10" Type="http://schemas.openxmlformats.org/officeDocument/2006/relationships/image" Target="../media/image507.png"/><Relationship Id="rId4" Type="http://schemas.openxmlformats.org/officeDocument/2006/relationships/image" Target="../media/image501.png"/><Relationship Id="rId9" Type="http://schemas.openxmlformats.org/officeDocument/2006/relationships/image" Target="../media/image506.png"/><Relationship Id="rId14" Type="http://schemas.openxmlformats.org/officeDocument/2006/relationships/image" Target="../media/image49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png"/><Relationship Id="rId13" Type="http://schemas.openxmlformats.org/officeDocument/2006/relationships/image" Target="../media/image522.png"/><Relationship Id="rId18" Type="http://schemas.openxmlformats.org/officeDocument/2006/relationships/image" Target="../media/image527.png"/><Relationship Id="rId3" Type="http://schemas.openxmlformats.org/officeDocument/2006/relationships/image" Target="../media/image512.png"/><Relationship Id="rId21" Type="http://schemas.openxmlformats.org/officeDocument/2006/relationships/image" Target="../media/image530.png"/><Relationship Id="rId7" Type="http://schemas.openxmlformats.org/officeDocument/2006/relationships/image" Target="../media/image516.png"/><Relationship Id="rId12" Type="http://schemas.openxmlformats.org/officeDocument/2006/relationships/image" Target="../media/image521.png"/><Relationship Id="rId17" Type="http://schemas.openxmlformats.org/officeDocument/2006/relationships/image" Target="../media/image526.png"/><Relationship Id="rId2" Type="http://schemas.openxmlformats.org/officeDocument/2006/relationships/image" Target="../media/image511.png"/><Relationship Id="rId16" Type="http://schemas.openxmlformats.org/officeDocument/2006/relationships/image" Target="../media/image525.png"/><Relationship Id="rId20" Type="http://schemas.openxmlformats.org/officeDocument/2006/relationships/image" Target="../media/image5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5.png"/><Relationship Id="rId11" Type="http://schemas.openxmlformats.org/officeDocument/2006/relationships/image" Target="../media/image520.png"/><Relationship Id="rId5" Type="http://schemas.openxmlformats.org/officeDocument/2006/relationships/image" Target="../media/image514.png"/><Relationship Id="rId15" Type="http://schemas.openxmlformats.org/officeDocument/2006/relationships/image" Target="../media/image524.png"/><Relationship Id="rId10" Type="http://schemas.openxmlformats.org/officeDocument/2006/relationships/image" Target="../media/image519.png"/><Relationship Id="rId19" Type="http://schemas.openxmlformats.org/officeDocument/2006/relationships/image" Target="../media/image528.png"/><Relationship Id="rId4" Type="http://schemas.openxmlformats.org/officeDocument/2006/relationships/image" Target="../media/image513.png"/><Relationship Id="rId9" Type="http://schemas.openxmlformats.org/officeDocument/2006/relationships/image" Target="../media/image518.png"/><Relationship Id="rId14" Type="http://schemas.openxmlformats.org/officeDocument/2006/relationships/image" Target="../media/image52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7.png"/><Relationship Id="rId13" Type="http://schemas.openxmlformats.org/officeDocument/2006/relationships/image" Target="../media/image542.png"/><Relationship Id="rId18" Type="http://schemas.openxmlformats.org/officeDocument/2006/relationships/image" Target="../media/image547.png"/><Relationship Id="rId26" Type="http://schemas.openxmlformats.org/officeDocument/2006/relationships/image" Target="../media/image555.png"/><Relationship Id="rId3" Type="http://schemas.openxmlformats.org/officeDocument/2006/relationships/image" Target="../media/image532.png"/><Relationship Id="rId21" Type="http://schemas.openxmlformats.org/officeDocument/2006/relationships/image" Target="../media/image550.png"/><Relationship Id="rId7" Type="http://schemas.openxmlformats.org/officeDocument/2006/relationships/image" Target="../media/image536.png"/><Relationship Id="rId12" Type="http://schemas.openxmlformats.org/officeDocument/2006/relationships/image" Target="../media/image541.png"/><Relationship Id="rId17" Type="http://schemas.openxmlformats.org/officeDocument/2006/relationships/image" Target="../media/image546.png"/><Relationship Id="rId25" Type="http://schemas.openxmlformats.org/officeDocument/2006/relationships/image" Target="../media/image554.png"/><Relationship Id="rId2" Type="http://schemas.openxmlformats.org/officeDocument/2006/relationships/image" Target="../media/image531.png"/><Relationship Id="rId16" Type="http://schemas.openxmlformats.org/officeDocument/2006/relationships/image" Target="../media/image545.png"/><Relationship Id="rId20" Type="http://schemas.openxmlformats.org/officeDocument/2006/relationships/image" Target="../media/image549.png"/><Relationship Id="rId29" Type="http://schemas.openxmlformats.org/officeDocument/2006/relationships/image" Target="../media/image5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5.png"/><Relationship Id="rId11" Type="http://schemas.openxmlformats.org/officeDocument/2006/relationships/image" Target="../media/image540.png"/><Relationship Id="rId24" Type="http://schemas.openxmlformats.org/officeDocument/2006/relationships/image" Target="../media/image553.png"/><Relationship Id="rId5" Type="http://schemas.openxmlformats.org/officeDocument/2006/relationships/image" Target="../media/image534.png"/><Relationship Id="rId15" Type="http://schemas.openxmlformats.org/officeDocument/2006/relationships/image" Target="../media/image544.png"/><Relationship Id="rId23" Type="http://schemas.openxmlformats.org/officeDocument/2006/relationships/image" Target="../media/image552.png"/><Relationship Id="rId28" Type="http://schemas.openxmlformats.org/officeDocument/2006/relationships/image" Target="../media/image557.png"/><Relationship Id="rId10" Type="http://schemas.openxmlformats.org/officeDocument/2006/relationships/image" Target="../media/image539.png"/><Relationship Id="rId19" Type="http://schemas.openxmlformats.org/officeDocument/2006/relationships/image" Target="../media/image548.png"/><Relationship Id="rId4" Type="http://schemas.openxmlformats.org/officeDocument/2006/relationships/image" Target="../media/image533.png"/><Relationship Id="rId9" Type="http://schemas.openxmlformats.org/officeDocument/2006/relationships/image" Target="../media/image538.png"/><Relationship Id="rId14" Type="http://schemas.openxmlformats.org/officeDocument/2006/relationships/image" Target="../media/image543.png"/><Relationship Id="rId22" Type="http://schemas.openxmlformats.org/officeDocument/2006/relationships/image" Target="../media/image551.png"/><Relationship Id="rId27" Type="http://schemas.openxmlformats.org/officeDocument/2006/relationships/image" Target="../media/image556.png"/><Relationship Id="rId30" Type="http://schemas.openxmlformats.org/officeDocument/2006/relationships/image" Target="../media/image55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png"/><Relationship Id="rId13" Type="http://schemas.openxmlformats.org/officeDocument/2006/relationships/image" Target="../media/image567.png"/><Relationship Id="rId18" Type="http://schemas.openxmlformats.org/officeDocument/2006/relationships/image" Target="../media/image571.png"/><Relationship Id="rId26" Type="http://schemas.openxmlformats.org/officeDocument/2006/relationships/image" Target="../media/image578.png"/><Relationship Id="rId3" Type="http://schemas.openxmlformats.org/officeDocument/2006/relationships/image" Target="../media/image561.png"/><Relationship Id="rId21" Type="http://schemas.openxmlformats.org/officeDocument/2006/relationships/image" Target="../media/image574.png"/><Relationship Id="rId7" Type="http://schemas.openxmlformats.org/officeDocument/2006/relationships/image" Target="../media/image531.png"/><Relationship Id="rId12" Type="http://schemas.openxmlformats.org/officeDocument/2006/relationships/image" Target="../media/image535.png"/><Relationship Id="rId17" Type="http://schemas.openxmlformats.org/officeDocument/2006/relationships/image" Target="../media/image570.png"/><Relationship Id="rId25" Type="http://schemas.openxmlformats.org/officeDocument/2006/relationships/image" Target="../media/image577.png"/><Relationship Id="rId33" Type="http://schemas.openxmlformats.org/officeDocument/2006/relationships/image" Target="../media/image585.png"/><Relationship Id="rId2" Type="http://schemas.openxmlformats.org/officeDocument/2006/relationships/image" Target="../media/image560.png"/><Relationship Id="rId16" Type="http://schemas.openxmlformats.org/officeDocument/2006/relationships/image" Target="../media/image542.png"/><Relationship Id="rId20" Type="http://schemas.openxmlformats.org/officeDocument/2006/relationships/image" Target="../media/image573.png"/><Relationship Id="rId29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4.png"/><Relationship Id="rId11" Type="http://schemas.openxmlformats.org/officeDocument/2006/relationships/image" Target="../media/image566.png"/><Relationship Id="rId24" Type="http://schemas.openxmlformats.org/officeDocument/2006/relationships/image" Target="../media/image576.png"/><Relationship Id="rId32" Type="http://schemas.openxmlformats.org/officeDocument/2006/relationships/image" Target="../media/image584.png"/><Relationship Id="rId5" Type="http://schemas.openxmlformats.org/officeDocument/2006/relationships/image" Target="../media/image563.png"/><Relationship Id="rId15" Type="http://schemas.openxmlformats.org/officeDocument/2006/relationships/image" Target="../media/image569.png"/><Relationship Id="rId23" Type="http://schemas.openxmlformats.org/officeDocument/2006/relationships/image" Target="../media/image575.png"/><Relationship Id="rId28" Type="http://schemas.openxmlformats.org/officeDocument/2006/relationships/image" Target="../media/image580.png"/><Relationship Id="rId10" Type="http://schemas.openxmlformats.org/officeDocument/2006/relationships/image" Target="../media/image537.png"/><Relationship Id="rId19" Type="http://schemas.openxmlformats.org/officeDocument/2006/relationships/image" Target="../media/image572.png"/><Relationship Id="rId31" Type="http://schemas.openxmlformats.org/officeDocument/2006/relationships/image" Target="../media/image583.png"/><Relationship Id="rId4" Type="http://schemas.openxmlformats.org/officeDocument/2006/relationships/image" Target="../media/image562.png"/><Relationship Id="rId9" Type="http://schemas.openxmlformats.org/officeDocument/2006/relationships/image" Target="../media/image534.png"/><Relationship Id="rId14" Type="http://schemas.openxmlformats.org/officeDocument/2006/relationships/image" Target="../media/image568.png"/><Relationship Id="rId22" Type="http://schemas.openxmlformats.org/officeDocument/2006/relationships/image" Target="../media/image539.png"/><Relationship Id="rId27" Type="http://schemas.openxmlformats.org/officeDocument/2006/relationships/image" Target="../media/image579.png"/><Relationship Id="rId30" Type="http://schemas.openxmlformats.org/officeDocument/2006/relationships/image" Target="../media/image58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7.png"/><Relationship Id="rId2" Type="http://schemas.openxmlformats.org/officeDocument/2006/relationships/image" Target="../media/image5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9.png"/><Relationship Id="rId4" Type="http://schemas.openxmlformats.org/officeDocument/2006/relationships/image" Target="../media/image58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59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3.png"/><Relationship Id="rId4" Type="http://schemas.openxmlformats.org/officeDocument/2006/relationships/image" Target="../media/image592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png"/><Relationship Id="rId13" Type="http://schemas.openxmlformats.org/officeDocument/2006/relationships/image" Target="../media/image606.png"/><Relationship Id="rId3" Type="http://schemas.openxmlformats.org/officeDocument/2006/relationships/image" Target="../media/image596.jpg"/><Relationship Id="rId7" Type="http://schemas.openxmlformats.org/officeDocument/2006/relationships/image" Target="../media/image600.png"/><Relationship Id="rId12" Type="http://schemas.openxmlformats.org/officeDocument/2006/relationships/image" Target="../media/image605.png"/><Relationship Id="rId2" Type="http://schemas.openxmlformats.org/officeDocument/2006/relationships/image" Target="../media/image5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1" Type="http://schemas.openxmlformats.org/officeDocument/2006/relationships/image" Target="../media/image604.png"/><Relationship Id="rId5" Type="http://schemas.openxmlformats.org/officeDocument/2006/relationships/image" Target="../media/image598.png"/><Relationship Id="rId10" Type="http://schemas.openxmlformats.org/officeDocument/2006/relationships/image" Target="../media/image603.png"/><Relationship Id="rId4" Type="http://schemas.openxmlformats.org/officeDocument/2006/relationships/image" Target="../media/image597.jpg"/><Relationship Id="rId9" Type="http://schemas.openxmlformats.org/officeDocument/2006/relationships/image" Target="../media/image602.png"/><Relationship Id="rId14" Type="http://schemas.openxmlformats.org/officeDocument/2006/relationships/hyperlink" Target="http://cs231n.stanford.e/" TargetMode="Externa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95.jpg"/><Relationship Id="rId7" Type="http://schemas.openxmlformats.org/officeDocument/2006/relationships/image" Target="../media/image609.png"/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8.png"/><Relationship Id="rId5" Type="http://schemas.openxmlformats.org/officeDocument/2006/relationships/image" Target="../media/image597.jpg"/><Relationship Id="rId4" Type="http://schemas.openxmlformats.org/officeDocument/2006/relationships/image" Target="../media/image596.jp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95.jpg"/><Relationship Id="rId7" Type="http://schemas.openxmlformats.org/officeDocument/2006/relationships/image" Target="../media/image609.png"/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8.png"/><Relationship Id="rId5" Type="http://schemas.openxmlformats.org/officeDocument/2006/relationships/image" Target="../media/image597.jpg"/><Relationship Id="rId4" Type="http://schemas.openxmlformats.org/officeDocument/2006/relationships/image" Target="../media/image596.jpg"/><Relationship Id="rId9" Type="http://schemas.openxmlformats.org/officeDocument/2006/relationships/image" Target="../media/image61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8.png"/><Relationship Id="rId13" Type="http://schemas.openxmlformats.org/officeDocument/2006/relationships/image" Target="../media/image623.png"/><Relationship Id="rId3" Type="http://schemas.openxmlformats.org/officeDocument/2006/relationships/image" Target="../media/image613.png"/><Relationship Id="rId7" Type="http://schemas.openxmlformats.org/officeDocument/2006/relationships/image" Target="../media/image617.png"/><Relationship Id="rId12" Type="http://schemas.openxmlformats.org/officeDocument/2006/relationships/image" Target="../media/image622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6.png"/><Relationship Id="rId11" Type="http://schemas.openxmlformats.org/officeDocument/2006/relationships/image" Target="../media/image621.png"/><Relationship Id="rId5" Type="http://schemas.openxmlformats.org/officeDocument/2006/relationships/image" Target="../media/image615.png"/><Relationship Id="rId10" Type="http://schemas.openxmlformats.org/officeDocument/2006/relationships/image" Target="../media/image620.png"/><Relationship Id="rId4" Type="http://schemas.openxmlformats.org/officeDocument/2006/relationships/image" Target="../media/image614.png"/><Relationship Id="rId9" Type="http://schemas.openxmlformats.org/officeDocument/2006/relationships/image" Target="../media/image619.png"/><Relationship Id="rId14" Type="http://schemas.openxmlformats.org/officeDocument/2006/relationships/image" Target="../media/image62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13" Type="http://schemas.openxmlformats.org/officeDocument/2006/relationships/image" Target="../media/image633.png"/><Relationship Id="rId18" Type="http://schemas.openxmlformats.org/officeDocument/2006/relationships/image" Target="../media/image638.png"/><Relationship Id="rId26" Type="http://schemas.openxmlformats.org/officeDocument/2006/relationships/image" Target="../media/image644.png"/><Relationship Id="rId3" Type="http://schemas.openxmlformats.org/officeDocument/2006/relationships/image" Target="../media/image626.png"/><Relationship Id="rId21" Type="http://schemas.openxmlformats.org/officeDocument/2006/relationships/image" Target="../media/image640.png"/><Relationship Id="rId7" Type="http://schemas.openxmlformats.org/officeDocument/2006/relationships/image" Target="../media/image630.png"/><Relationship Id="rId12" Type="http://schemas.openxmlformats.org/officeDocument/2006/relationships/image" Target="../media/image632.png"/><Relationship Id="rId17" Type="http://schemas.openxmlformats.org/officeDocument/2006/relationships/image" Target="../media/image637.png"/><Relationship Id="rId25" Type="http://schemas.openxmlformats.org/officeDocument/2006/relationships/image" Target="../media/image643.png"/><Relationship Id="rId2" Type="http://schemas.openxmlformats.org/officeDocument/2006/relationships/image" Target="../media/image625.png"/><Relationship Id="rId16" Type="http://schemas.openxmlformats.org/officeDocument/2006/relationships/image" Target="../media/image636.png"/><Relationship Id="rId20" Type="http://schemas.openxmlformats.org/officeDocument/2006/relationships/image" Target="../media/image623.png"/><Relationship Id="rId29" Type="http://schemas.openxmlformats.org/officeDocument/2006/relationships/image" Target="../media/image6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9.png"/><Relationship Id="rId11" Type="http://schemas.openxmlformats.org/officeDocument/2006/relationships/image" Target="../media/image621.png"/><Relationship Id="rId24" Type="http://schemas.openxmlformats.org/officeDocument/2006/relationships/image" Target="../media/image642.png"/><Relationship Id="rId5" Type="http://schemas.openxmlformats.org/officeDocument/2006/relationships/image" Target="../media/image628.png"/><Relationship Id="rId15" Type="http://schemas.openxmlformats.org/officeDocument/2006/relationships/image" Target="../media/image635.png"/><Relationship Id="rId23" Type="http://schemas.openxmlformats.org/officeDocument/2006/relationships/image" Target="../media/image641.png"/><Relationship Id="rId28" Type="http://schemas.openxmlformats.org/officeDocument/2006/relationships/image" Target="../media/image646.png"/><Relationship Id="rId10" Type="http://schemas.openxmlformats.org/officeDocument/2006/relationships/image" Target="../media/image622.png"/><Relationship Id="rId19" Type="http://schemas.openxmlformats.org/officeDocument/2006/relationships/image" Target="../media/image639.png"/><Relationship Id="rId4" Type="http://schemas.openxmlformats.org/officeDocument/2006/relationships/image" Target="../media/image627.png"/><Relationship Id="rId9" Type="http://schemas.openxmlformats.org/officeDocument/2006/relationships/image" Target="../media/image624.png"/><Relationship Id="rId14" Type="http://schemas.openxmlformats.org/officeDocument/2006/relationships/image" Target="../media/image634.png"/><Relationship Id="rId22" Type="http://schemas.openxmlformats.org/officeDocument/2006/relationships/image" Target="../media/image620.png"/><Relationship Id="rId27" Type="http://schemas.openxmlformats.org/officeDocument/2006/relationships/image" Target="../media/image645.png"/><Relationship Id="rId30" Type="http://schemas.openxmlformats.org/officeDocument/2006/relationships/image" Target="../media/image64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4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3F0-CFC4-4EB6-8116-137F1246D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CSSE 490</a:t>
            </a:r>
            <a:br>
              <a:rPr lang="en-US" dirty="0"/>
            </a:br>
            <a:r>
              <a:rPr lang="en-US" dirty="0"/>
              <a:t>Deep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9F92-E7FD-4F05-B0F7-1A0E3046D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Deep Learning (continue)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16399-10B3-4B27-8162-B60AB928E94A}"/>
              </a:ext>
            </a:extLst>
          </p:cNvPr>
          <p:cNvSpPr txBox="1"/>
          <p:nvPr/>
        </p:nvSpPr>
        <p:spPr>
          <a:xfrm>
            <a:off x="6385602" y="6127422"/>
            <a:ext cx="580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Heavily adapt from Deep Learning Tutorial from Hung-</a:t>
            </a:r>
            <a:r>
              <a:rPr lang="en-US" dirty="0" err="1"/>
              <a:t>yi</a:t>
            </a:r>
            <a:r>
              <a:rPr lang="en-US" dirty="0"/>
              <a:t> Lee</a:t>
            </a:r>
          </a:p>
        </p:txBody>
      </p:sp>
    </p:spTree>
    <p:extLst>
      <p:ext uri="{BB962C8B-B14F-4D97-AF65-F5344CB8AC3E}">
        <p14:creationId xmlns:p14="http://schemas.microsoft.com/office/powerpoint/2010/main" val="28971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244" y="1466088"/>
            <a:ext cx="4369308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3245" y="1466088"/>
            <a:ext cx="4369435" cy="4540250"/>
          </a:xfrm>
          <a:custGeom>
            <a:avLst/>
            <a:gdLst/>
            <a:ahLst/>
            <a:cxnLst/>
            <a:rect l="l" t="t" r="r" b="b"/>
            <a:pathLst>
              <a:path w="4369435" h="4540250">
                <a:moveTo>
                  <a:pt x="0" y="4539996"/>
                </a:moveTo>
                <a:lnTo>
                  <a:pt x="4369308" y="4539996"/>
                </a:lnTo>
                <a:lnTo>
                  <a:pt x="4369308" y="0"/>
                </a:lnTo>
                <a:lnTo>
                  <a:pt x="0" y="0"/>
                </a:lnTo>
                <a:lnTo>
                  <a:pt x="0" y="45399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43139" y="594804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99945" y="1635252"/>
            <a:ext cx="3789045" cy="51744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38100">
              <a:spcBef>
                <a:spcPts val="67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Choosing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proper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85E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25953" y="2594863"/>
            <a:ext cx="1590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25953" y="3480561"/>
            <a:ext cx="3468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New activation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5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5"/>
                </a:lnTo>
                <a:lnTo>
                  <a:pt x="3918204" y="768095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5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33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5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5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5"/>
                </a:lnTo>
                <a:lnTo>
                  <a:pt x="128015" y="768095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25954" y="4366386"/>
            <a:ext cx="3364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Adaptive Learning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35"/>
                </a:lnTo>
                <a:lnTo>
                  <a:pt x="4008739" y="730600"/>
                </a:lnTo>
                <a:lnTo>
                  <a:pt x="4036165" y="689909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09"/>
                </a:lnTo>
                <a:lnTo>
                  <a:pt x="4008739" y="730600"/>
                </a:lnTo>
                <a:lnTo>
                  <a:pt x="3968049" y="758035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25954" y="5251805"/>
            <a:ext cx="174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Momentum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374904" y="0"/>
                </a:move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lnTo>
                  <a:pt x="374904" y="187452"/>
                </a:lnTo>
                <a:lnTo>
                  <a:pt x="3749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909828" y="187452"/>
                </a:moveTo>
                <a:lnTo>
                  <a:pt x="374904" y="187452"/>
                </a:lnTo>
                <a:lnTo>
                  <a:pt x="374904" y="0"/>
                </a:ln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81266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Choosing </a:t>
            </a:r>
            <a:r>
              <a:rPr spc="-25" dirty="0"/>
              <a:t>Proper</a:t>
            </a:r>
            <a:r>
              <a:rPr spc="-55" dirty="0"/>
              <a:t> </a:t>
            </a:r>
            <a:r>
              <a:rPr dirty="0"/>
              <a:t>Loss</a:t>
            </a:r>
          </a:p>
        </p:txBody>
      </p:sp>
      <p:sp>
        <p:nvSpPr>
          <p:cNvPr id="3" name="object 3"/>
          <p:cNvSpPr/>
          <p:nvPr/>
        </p:nvSpPr>
        <p:spPr>
          <a:xfrm>
            <a:off x="4341876" y="2337817"/>
            <a:ext cx="746760" cy="2676525"/>
          </a:xfrm>
          <a:custGeom>
            <a:avLst/>
            <a:gdLst/>
            <a:ahLst/>
            <a:cxnLst/>
            <a:rect l="l" t="t" r="r" b="b"/>
            <a:pathLst>
              <a:path w="746760" h="2676525">
                <a:moveTo>
                  <a:pt x="0" y="2676143"/>
                </a:moveTo>
                <a:lnTo>
                  <a:pt x="746760" y="2676143"/>
                </a:lnTo>
                <a:lnTo>
                  <a:pt x="746760" y="0"/>
                </a:lnTo>
                <a:lnTo>
                  <a:pt x="0" y="0"/>
                </a:lnTo>
                <a:lnTo>
                  <a:pt x="0" y="267614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9252" y="2365248"/>
            <a:ext cx="498475" cy="2626360"/>
          </a:xfrm>
          <a:custGeom>
            <a:avLst/>
            <a:gdLst/>
            <a:ahLst/>
            <a:cxnLst/>
            <a:rect l="l" t="t" r="r" b="b"/>
            <a:pathLst>
              <a:path w="498475" h="2626360">
                <a:moveTo>
                  <a:pt x="0" y="2625852"/>
                </a:moveTo>
                <a:lnTo>
                  <a:pt x="498348" y="2625852"/>
                </a:lnTo>
                <a:lnTo>
                  <a:pt x="498348" y="0"/>
                </a:lnTo>
                <a:lnTo>
                  <a:pt x="0" y="0"/>
                </a:lnTo>
                <a:lnTo>
                  <a:pt x="0" y="262585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6946" y="3348229"/>
            <a:ext cx="635000" cy="78105"/>
          </a:xfrm>
          <a:custGeom>
            <a:avLst/>
            <a:gdLst/>
            <a:ahLst/>
            <a:cxnLst/>
            <a:rect l="l" t="t" r="r" b="b"/>
            <a:pathLst>
              <a:path w="635000" h="78104">
                <a:moveTo>
                  <a:pt x="556767" y="0"/>
                </a:moveTo>
                <a:lnTo>
                  <a:pt x="556767" y="77724"/>
                </a:lnTo>
                <a:lnTo>
                  <a:pt x="608583" y="51816"/>
                </a:lnTo>
                <a:lnTo>
                  <a:pt x="569721" y="51816"/>
                </a:lnTo>
                <a:lnTo>
                  <a:pt x="569721" y="25908"/>
                </a:lnTo>
                <a:lnTo>
                  <a:pt x="608584" y="25908"/>
                </a:lnTo>
                <a:lnTo>
                  <a:pt x="556767" y="0"/>
                </a:lnTo>
                <a:close/>
              </a:path>
              <a:path w="635000" h="78104">
                <a:moveTo>
                  <a:pt x="55676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556767" y="51816"/>
                </a:lnTo>
                <a:lnTo>
                  <a:pt x="556767" y="25908"/>
                </a:lnTo>
                <a:close/>
              </a:path>
              <a:path w="635000" h="78104">
                <a:moveTo>
                  <a:pt x="608584" y="25908"/>
                </a:moveTo>
                <a:lnTo>
                  <a:pt x="569721" y="25908"/>
                </a:lnTo>
                <a:lnTo>
                  <a:pt x="569721" y="51816"/>
                </a:lnTo>
                <a:lnTo>
                  <a:pt x="608583" y="51816"/>
                </a:lnTo>
                <a:lnTo>
                  <a:pt x="634491" y="38862"/>
                </a:lnTo>
                <a:lnTo>
                  <a:pt x="608584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5151" y="4594860"/>
            <a:ext cx="525145" cy="78105"/>
          </a:xfrm>
          <a:custGeom>
            <a:avLst/>
            <a:gdLst/>
            <a:ahLst/>
            <a:cxnLst/>
            <a:rect l="l" t="t" r="r" b="b"/>
            <a:pathLst>
              <a:path w="525145" h="78104">
                <a:moveTo>
                  <a:pt x="447421" y="0"/>
                </a:moveTo>
                <a:lnTo>
                  <a:pt x="447421" y="77723"/>
                </a:lnTo>
                <a:lnTo>
                  <a:pt x="499237" y="51815"/>
                </a:lnTo>
                <a:lnTo>
                  <a:pt x="460375" y="51815"/>
                </a:lnTo>
                <a:lnTo>
                  <a:pt x="460375" y="25907"/>
                </a:lnTo>
                <a:lnTo>
                  <a:pt x="499237" y="25907"/>
                </a:lnTo>
                <a:lnTo>
                  <a:pt x="447421" y="0"/>
                </a:lnTo>
                <a:close/>
              </a:path>
              <a:path w="525145" h="78104">
                <a:moveTo>
                  <a:pt x="447421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447421" y="51815"/>
                </a:lnTo>
                <a:lnTo>
                  <a:pt x="447421" y="25907"/>
                </a:lnTo>
                <a:close/>
              </a:path>
              <a:path w="525145" h="78104">
                <a:moveTo>
                  <a:pt x="499237" y="25907"/>
                </a:moveTo>
                <a:lnTo>
                  <a:pt x="460375" y="25907"/>
                </a:lnTo>
                <a:lnTo>
                  <a:pt x="460375" y="51815"/>
                </a:lnTo>
                <a:lnTo>
                  <a:pt x="499237" y="51815"/>
                </a:lnTo>
                <a:lnTo>
                  <a:pt x="525145" y="38862"/>
                </a:lnTo>
                <a:lnTo>
                  <a:pt x="499237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2562" y="2569465"/>
            <a:ext cx="658495" cy="78105"/>
          </a:xfrm>
          <a:custGeom>
            <a:avLst/>
            <a:gdLst/>
            <a:ahLst/>
            <a:cxnLst/>
            <a:rect l="l" t="t" r="r" b="b"/>
            <a:pathLst>
              <a:path w="658495" h="78105">
                <a:moveTo>
                  <a:pt x="580643" y="0"/>
                </a:moveTo>
                <a:lnTo>
                  <a:pt x="580643" y="77724"/>
                </a:lnTo>
                <a:lnTo>
                  <a:pt x="632460" y="51815"/>
                </a:lnTo>
                <a:lnTo>
                  <a:pt x="593598" y="51815"/>
                </a:lnTo>
                <a:lnTo>
                  <a:pt x="593598" y="25908"/>
                </a:lnTo>
                <a:lnTo>
                  <a:pt x="632460" y="25908"/>
                </a:lnTo>
                <a:lnTo>
                  <a:pt x="580643" y="0"/>
                </a:lnTo>
                <a:close/>
              </a:path>
              <a:path w="658495" h="78105">
                <a:moveTo>
                  <a:pt x="580643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580643" y="51815"/>
                </a:lnTo>
                <a:lnTo>
                  <a:pt x="580643" y="25908"/>
                </a:lnTo>
                <a:close/>
              </a:path>
              <a:path w="658495" h="78105">
                <a:moveTo>
                  <a:pt x="632460" y="25908"/>
                </a:moveTo>
                <a:lnTo>
                  <a:pt x="593598" y="25908"/>
                </a:lnTo>
                <a:lnTo>
                  <a:pt x="593598" y="51815"/>
                </a:lnTo>
                <a:lnTo>
                  <a:pt x="632460" y="51815"/>
                </a:lnTo>
                <a:lnTo>
                  <a:pt x="658367" y="38862"/>
                </a:lnTo>
                <a:lnTo>
                  <a:pt x="63246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7832" y="3083051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7832" y="308305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2404" y="2513076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2404" y="251307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7675" y="2404661"/>
            <a:ext cx="245110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550" i="1" spc="-150" dirty="0">
                <a:latin typeface="Times New Roman"/>
                <a:cs typeface="Times New Roman"/>
              </a:rPr>
              <a:t>x</a:t>
            </a:r>
            <a:r>
              <a:rPr sz="2250" spc="-15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245" y="2988356"/>
            <a:ext cx="26670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10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39411" y="2348483"/>
            <a:ext cx="573024" cy="57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9412" y="2348484"/>
            <a:ext cx="573405" cy="574675"/>
          </a:xfrm>
          <a:custGeom>
            <a:avLst/>
            <a:gdLst/>
            <a:ahLst/>
            <a:cxnLst/>
            <a:rect l="l" t="t" r="r" b="b"/>
            <a:pathLst>
              <a:path w="573404" h="574675">
                <a:moveTo>
                  <a:pt x="0" y="287274"/>
                </a:moveTo>
                <a:lnTo>
                  <a:pt x="3749" y="240684"/>
                </a:lnTo>
                <a:lnTo>
                  <a:pt x="14606" y="196486"/>
                </a:lnTo>
                <a:lnTo>
                  <a:pt x="31978" y="155270"/>
                </a:lnTo>
                <a:lnTo>
                  <a:pt x="55278" y="117628"/>
                </a:lnTo>
                <a:lnTo>
                  <a:pt x="83915" y="84153"/>
                </a:lnTo>
                <a:lnTo>
                  <a:pt x="117299" y="55437"/>
                </a:lnTo>
                <a:lnTo>
                  <a:pt x="154840" y="32071"/>
                </a:lnTo>
                <a:lnTo>
                  <a:pt x="195949" y="14648"/>
                </a:lnTo>
                <a:lnTo>
                  <a:pt x="240036" y="3760"/>
                </a:lnTo>
                <a:lnTo>
                  <a:pt x="286512" y="0"/>
                </a:lnTo>
                <a:lnTo>
                  <a:pt x="332987" y="3760"/>
                </a:lnTo>
                <a:lnTo>
                  <a:pt x="377074" y="14648"/>
                </a:lnTo>
                <a:lnTo>
                  <a:pt x="418183" y="32071"/>
                </a:lnTo>
                <a:lnTo>
                  <a:pt x="455724" y="55437"/>
                </a:lnTo>
                <a:lnTo>
                  <a:pt x="489108" y="84153"/>
                </a:lnTo>
                <a:lnTo>
                  <a:pt x="517745" y="117628"/>
                </a:lnTo>
                <a:lnTo>
                  <a:pt x="541045" y="155270"/>
                </a:lnTo>
                <a:lnTo>
                  <a:pt x="558417" y="196486"/>
                </a:lnTo>
                <a:lnTo>
                  <a:pt x="569274" y="240684"/>
                </a:lnTo>
                <a:lnTo>
                  <a:pt x="573024" y="287274"/>
                </a:lnTo>
                <a:lnTo>
                  <a:pt x="569274" y="333863"/>
                </a:lnTo>
                <a:lnTo>
                  <a:pt x="558417" y="378061"/>
                </a:lnTo>
                <a:lnTo>
                  <a:pt x="541045" y="419277"/>
                </a:lnTo>
                <a:lnTo>
                  <a:pt x="517745" y="456919"/>
                </a:lnTo>
                <a:lnTo>
                  <a:pt x="489108" y="490394"/>
                </a:lnTo>
                <a:lnTo>
                  <a:pt x="455724" y="519110"/>
                </a:lnTo>
                <a:lnTo>
                  <a:pt x="418183" y="542476"/>
                </a:lnTo>
                <a:lnTo>
                  <a:pt x="377074" y="559899"/>
                </a:lnTo>
                <a:lnTo>
                  <a:pt x="332987" y="570787"/>
                </a:lnTo>
                <a:lnTo>
                  <a:pt x="286512" y="574548"/>
                </a:lnTo>
                <a:lnTo>
                  <a:pt x="240036" y="570787"/>
                </a:lnTo>
                <a:lnTo>
                  <a:pt x="195949" y="559899"/>
                </a:lnTo>
                <a:lnTo>
                  <a:pt x="154840" y="542476"/>
                </a:lnTo>
                <a:lnTo>
                  <a:pt x="117299" y="519110"/>
                </a:lnTo>
                <a:lnTo>
                  <a:pt x="83915" y="490394"/>
                </a:lnTo>
                <a:lnTo>
                  <a:pt x="55278" y="456919"/>
                </a:lnTo>
                <a:lnTo>
                  <a:pt x="31978" y="419277"/>
                </a:lnTo>
                <a:lnTo>
                  <a:pt x="14606" y="378061"/>
                </a:lnTo>
                <a:lnTo>
                  <a:pt x="3749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0935" y="3127249"/>
            <a:ext cx="574548" cy="574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0936" y="3127249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0268" y="4355592"/>
            <a:ext cx="573023" cy="574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0268" y="4355592"/>
            <a:ext cx="573405" cy="574675"/>
          </a:xfrm>
          <a:custGeom>
            <a:avLst/>
            <a:gdLst/>
            <a:ahLst/>
            <a:cxnLst/>
            <a:rect l="l" t="t" r="r" b="b"/>
            <a:pathLst>
              <a:path w="573404" h="574675">
                <a:moveTo>
                  <a:pt x="0" y="287273"/>
                </a:moveTo>
                <a:lnTo>
                  <a:pt x="3749" y="240684"/>
                </a:lnTo>
                <a:lnTo>
                  <a:pt x="14606" y="196486"/>
                </a:lnTo>
                <a:lnTo>
                  <a:pt x="31978" y="155270"/>
                </a:lnTo>
                <a:lnTo>
                  <a:pt x="55278" y="117628"/>
                </a:lnTo>
                <a:lnTo>
                  <a:pt x="83915" y="84153"/>
                </a:lnTo>
                <a:lnTo>
                  <a:pt x="117299" y="55437"/>
                </a:lnTo>
                <a:lnTo>
                  <a:pt x="154840" y="32071"/>
                </a:lnTo>
                <a:lnTo>
                  <a:pt x="195949" y="14648"/>
                </a:lnTo>
                <a:lnTo>
                  <a:pt x="240036" y="3760"/>
                </a:lnTo>
                <a:lnTo>
                  <a:pt x="286512" y="0"/>
                </a:lnTo>
                <a:lnTo>
                  <a:pt x="332987" y="3760"/>
                </a:lnTo>
                <a:lnTo>
                  <a:pt x="377074" y="14648"/>
                </a:lnTo>
                <a:lnTo>
                  <a:pt x="418183" y="32071"/>
                </a:lnTo>
                <a:lnTo>
                  <a:pt x="455724" y="55437"/>
                </a:lnTo>
                <a:lnTo>
                  <a:pt x="489108" y="84153"/>
                </a:lnTo>
                <a:lnTo>
                  <a:pt x="517745" y="117628"/>
                </a:lnTo>
                <a:lnTo>
                  <a:pt x="541045" y="155270"/>
                </a:lnTo>
                <a:lnTo>
                  <a:pt x="558417" y="196486"/>
                </a:lnTo>
                <a:lnTo>
                  <a:pt x="569274" y="240684"/>
                </a:lnTo>
                <a:lnTo>
                  <a:pt x="573023" y="287273"/>
                </a:lnTo>
                <a:lnTo>
                  <a:pt x="569274" y="333863"/>
                </a:lnTo>
                <a:lnTo>
                  <a:pt x="558417" y="378061"/>
                </a:lnTo>
                <a:lnTo>
                  <a:pt x="541045" y="419277"/>
                </a:lnTo>
                <a:lnTo>
                  <a:pt x="517745" y="456919"/>
                </a:lnTo>
                <a:lnTo>
                  <a:pt x="489108" y="490394"/>
                </a:lnTo>
                <a:lnTo>
                  <a:pt x="455724" y="519110"/>
                </a:lnTo>
                <a:lnTo>
                  <a:pt x="418183" y="542476"/>
                </a:lnTo>
                <a:lnTo>
                  <a:pt x="377074" y="559899"/>
                </a:lnTo>
                <a:lnTo>
                  <a:pt x="332987" y="570787"/>
                </a:lnTo>
                <a:lnTo>
                  <a:pt x="286512" y="574547"/>
                </a:lnTo>
                <a:lnTo>
                  <a:pt x="240036" y="570787"/>
                </a:lnTo>
                <a:lnTo>
                  <a:pt x="195949" y="559899"/>
                </a:lnTo>
                <a:lnTo>
                  <a:pt x="154840" y="542476"/>
                </a:lnTo>
                <a:lnTo>
                  <a:pt x="117299" y="519110"/>
                </a:lnTo>
                <a:lnTo>
                  <a:pt x="83915" y="490394"/>
                </a:lnTo>
                <a:lnTo>
                  <a:pt x="55278" y="456919"/>
                </a:lnTo>
                <a:lnTo>
                  <a:pt x="31978" y="419277"/>
                </a:lnTo>
                <a:lnTo>
                  <a:pt x="14606" y="378061"/>
                </a:lnTo>
                <a:lnTo>
                  <a:pt x="3749" y="333863"/>
                </a:lnTo>
                <a:lnTo>
                  <a:pt x="0" y="28727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11151" y="3782060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36976" y="4480559"/>
            <a:ext cx="3429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36976" y="4480559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17298" y="4453744"/>
            <a:ext cx="458470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3825" i="1" spc="22" baseline="14161" dirty="0">
                <a:latin typeface="Times New Roman"/>
                <a:cs typeface="Times New Roman"/>
              </a:rPr>
              <a:t>x</a:t>
            </a:r>
            <a:r>
              <a:rPr sz="1500" dirty="0">
                <a:latin typeface="Times New Roman"/>
                <a:cs typeface="Times New Roman"/>
              </a:rPr>
              <a:t>256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6574" y="3770122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93104" y="2301367"/>
            <a:ext cx="516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10759" y="3086557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22951" y="4343527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13197" y="2598421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1" y="0"/>
                </a:moveTo>
                <a:lnTo>
                  <a:pt x="663701" y="77724"/>
                </a:lnTo>
                <a:lnTo>
                  <a:pt x="715518" y="51815"/>
                </a:lnTo>
                <a:lnTo>
                  <a:pt x="676655" y="51815"/>
                </a:lnTo>
                <a:lnTo>
                  <a:pt x="676655" y="25907"/>
                </a:lnTo>
                <a:lnTo>
                  <a:pt x="715517" y="25907"/>
                </a:lnTo>
                <a:lnTo>
                  <a:pt x="663701" y="0"/>
                </a:lnTo>
                <a:close/>
              </a:path>
              <a:path w="741679" h="78105">
                <a:moveTo>
                  <a:pt x="663701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1" y="51815"/>
                </a:lnTo>
                <a:lnTo>
                  <a:pt x="663701" y="25907"/>
                </a:lnTo>
                <a:close/>
              </a:path>
              <a:path w="741679" h="78105">
                <a:moveTo>
                  <a:pt x="715517" y="25907"/>
                </a:moveTo>
                <a:lnTo>
                  <a:pt x="676655" y="25907"/>
                </a:lnTo>
                <a:lnTo>
                  <a:pt x="676655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7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3197" y="3389377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4">
                <a:moveTo>
                  <a:pt x="663701" y="0"/>
                </a:moveTo>
                <a:lnTo>
                  <a:pt x="663701" y="77724"/>
                </a:lnTo>
                <a:lnTo>
                  <a:pt x="715518" y="51815"/>
                </a:lnTo>
                <a:lnTo>
                  <a:pt x="676655" y="51815"/>
                </a:lnTo>
                <a:lnTo>
                  <a:pt x="676655" y="25908"/>
                </a:lnTo>
                <a:lnTo>
                  <a:pt x="715518" y="25908"/>
                </a:lnTo>
                <a:lnTo>
                  <a:pt x="663701" y="0"/>
                </a:lnTo>
                <a:close/>
              </a:path>
              <a:path w="741679" h="78104">
                <a:moveTo>
                  <a:pt x="663701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663701" y="51815"/>
                </a:lnTo>
                <a:lnTo>
                  <a:pt x="663701" y="25908"/>
                </a:lnTo>
                <a:close/>
              </a:path>
              <a:path w="741679" h="78104">
                <a:moveTo>
                  <a:pt x="715518" y="25908"/>
                </a:moveTo>
                <a:lnTo>
                  <a:pt x="676655" y="25908"/>
                </a:lnTo>
                <a:lnTo>
                  <a:pt x="676655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4053" y="4611624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4">
                <a:moveTo>
                  <a:pt x="663701" y="0"/>
                </a:moveTo>
                <a:lnTo>
                  <a:pt x="663701" y="77724"/>
                </a:lnTo>
                <a:lnTo>
                  <a:pt x="715518" y="51815"/>
                </a:lnTo>
                <a:lnTo>
                  <a:pt x="676656" y="51815"/>
                </a:lnTo>
                <a:lnTo>
                  <a:pt x="676656" y="25907"/>
                </a:lnTo>
                <a:lnTo>
                  <a:pt x="715517" y="25907"/>
                </a:lnTo>
                <a:lnTo>
                  <a:pt x="663701" y="0"/>
                </a:lnTo>
                <a:close/>
              </a:path>
              <a:path w="741679" h="78104">
                <a:moveTo>
                  <a:pt x="663701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1" y="51815"/>
                </a:lnTo>
                <a:lnTo>
                  <a:pt x="663701" y="25907"/>
                </a:lnTo>
                <a:close/>
              </a:path>
              <a:path w="741679" h="78104">
                <a:moveTo>
                  <a:pt x="715517" y="25907"/>
                </a:moveTo>
                <a:lnTo>
                  <a:pt x="676656" y="25907"/>
                </a:lnTo>
                <a:lnTo>
                  <a:pt x="676656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7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06848" y="2637283"/>
            <a:ext cx="748665" cy="788035"/>
          </a:xfrm>
          <a:custGeom>
            <a:avLst/>
            <a:gdLst/>
            <a:ahLst/>
            <a:cxnLst/>
            <a:rect l="l" t="t" r="r" b="b"/>
            <a:pathLst>
              <a:path w="748664" h="788035">
                <a:moveTo>
                  <a:pt x="685550" y="47459"/>
                </a:moveTo>
                <a:lnTo>
                  <a:pt x="0" y="769619"/>
                </a:lnTo>
                <a:lnTo>
                  <a:pt x="18796" y="787526"/>
                </a:lnTo>
                <a:lnTo>
                  <a:pt x="704305" y="65285"/>
                </a:lnTo>
                <a:lnTo>
                  <a:pt x="685550" y="47459"/>
                </a:lnTo>
                <a:close/>
              </a:path>
              <a:path w="748664" h="788035">
                <a:moveTo>
                  <a:pt x="736835" y="38100"/>
                </a:moveTo>
                <a:lnTo>
                  <a:pt x="694436" y="38100"/>
                </a:lnTo>
                <a:lnTo>
                  <a:pt x="713231" y="55879"/>
                </a:lnTo>
                <a:lnTo>
                  <a:pt x="704305" y="65285"/>
                </a:lnTo>
                <a:lnTo>
                  <a:pt x="723138" y="83184"/>
                </a:lnTo>
                <a:lnTo>
                  <a:pt x="736835" y="38100"/>
                </a:lnTo>
                <a:close/>
              </a:path>
              <a:path w="748664" h="788035">
                <a:moveTo>
                  <a:pt x="694436" y="38100"/>
                </a:moveTo>
                <a:lnTo>
                  <a:pt x="685550" y="47459"/>
                </a:lnTo>
                <a:lnTo>
                  <a:pt x="704305" y="65285"/>
                </a:lnTo>
                <a:lnTo>
                  <a:pt x="713231" y="55879"/>
                </a:lnTo>
                <a:lnTo>
                  <a:pt x="694436" y="38100"/>
                </a:lnTo>
                <a:close/>
              </a:path>
              <a:path w="748664" h="788035">
                <a:moveTo>
                  <a:pt x="748411" y="0"/>
                </a:moveTo>
                <a:lnTo>
                  <a:pt x="666750" y="29590"/>
                </a:lnTo>
                <a:lnTo>
                  <a:pt x="685550" y="47459"/>
                </a:lnTo>
                <a:lnTo>
                  <a:pt x="694436" y="38100"/>
                </a:lnTo>
                <a:lnTo>
                  <a:pt x="736835" y="38100"/>
                </a:lnTo>
                <a:lnTo>
                  <a:pt x="748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03800" y="2628392"/>
            <a:ext cx="753110" cy="787400"/>
          </a:xfrm>
          <a:custGeom>
            <a:avLst/>
            <a:gdLst/>
            <a:ahLst/>
            <a:cxnLst/>
            <a:rect l="l" t="t" r="r" b="b"/>
            <a:pathLst>
              <a:path w="753110" h="787400">
                <a:moveTo>
                  <a:pt x="690073" y="740200"/>
                </a:moveTo>
                <a:lnTo>
                  <a:pt x="671322" y="758063"/>
                </a:lnTo>
                <a:lnTo>
                  <a:pt x="753110" y="787400"/>
                </a:lnTo>
                <a:lnTo>
                  <a:pt x="741460" y="749554"/>
                </a:lnTo>
                <a:lnTo>
                  <a:pt x="699008" y="749554"/>
                </a:lnTo>
                <a:lnTo>
                  <a:pt x="690073" y="740200"/>
                </a:lnTo>
                <a:close/>
              </a:path>
              <a:path w="753110" h="787400">
                <a:moveTo>
                  <a:pt x="708869" y="722295"/>
                </a:moveTo>
                <a:lnTo>
                  <a:pt x="690073" y="740200"/>
                </a:lnTo>
                <a:lnTo>
                  <a:pt x="699008" y="749554"/>
                </a:lnTo>
                <a:lnTo>
                  <a:pt x="717803" y="731647"/>
                </a:lnTo>
                <a:lnTo>
                  <a:pt x="708869" y="722295"/>
                </a:lnTo>
                <a:close/>
              </a:path>
              <a:path w="753110" h="787400">
                <a:moveTo>
                  <a:pt x="727583" y="704469"/>
                </a:moveTo>
                <a:lnTo>
                  <a:pt x="708869" y="722295"/>
                </a:lnTo>
                <a:lnTo>
                  <a:pt x="717803" y="731647"/>
                </a:lnTo>
                <a:lnTo>
                  <a:pt x="699008" y="749554"/>
                </a:lnTo>
                <a:lnTo>
                  <a:pt x="741460" y="749554"/>
                </a:lnTo>
                <a:lnTo>
                  <a:pt x="727583" y="704469"/>
                </a:lnTo>
                <a:close/>
              </a:path>
              <a:path w="753110" h="787400">
                <a:moveTo>
                  <a:pt x="18796" y="0"/>
                </a:moveTo>
                <a:lnTo>
                  <a:pt x="0" y="17780"/>
                </a:lnTo>
                <a:lnTo>
                  <a:pt x="690073" y="740200"/>
                </a:lnTo>
                <a:lnTo>
                  <a:pt x="708869" y="722295"/>
                </a:lnTo>
                <a:lnTo>
                  <a:pt x="18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01005" y="2632837"/>
            <a:ext cx="754380" cy="2011045"/>
          </a:xfrm>
          <a:custGeom>
            <a:avLst/>
            <a:gdLst/>
            <a:ahLst/>
            <a:cxnLst/>
            <a:rect l="l" t="t" r="r" b="b"/>
            <a:pathLst>
              <a:path w="754379" h="2011045">
                <a:moveTo>
                  <a:pt x="705477" y="1942452"/>
                </a:moveTo>
                <a:lnTo>
                  <a:pt x="681101" y="1951355"/>
                </a:lnTo>
                <a:lnTo>
                  <a:pt x="744347" y="2011045"/>
                </a:lnTo>
                <a:lnTo>
                  <a:pt x="750732" y="1954657"/>
                </a:lnTo>
                <a:lnTo>
                  <a:pt x="709930" y="1954657"/>
                </a:lnTo>
                <a:lnTo>
                  <a:pt x="705477" y="1942452"/>
                </a:lnTo>
                <a:close/>
              </a:path>
              <a:path w="754379" h="2011045">
                <a:moveTo>
                  <a:pt x="729856" y="1933548"/>
                </a:moveTo>
                <a:lnTo>
                  <a:pt x="705477" y="1942452"/>
                </a:lnTo>
                <a:lnTo>
                  <a:pt x="709930" y="1954657"/>
                </a:lnTo>
                <a:lnTo>
                  <a:pt x="734314" y="1945767"/>
                </a:lnTo>
                <a:lnTo>
                  <a:pt x="729856" y="1933548"/>
                </a:lnTo>
                <a:close/>
              </a:path>
              <a:path w="754379" h="2011045">
                <a:moveTo>
                  <a:pt x="754126" y="1924685"/>
                </a:moveTo>
                <a:lnTo>
                  <a:pt x="729856" y="1933548"/>
                </a:lnTo>
                <a:lnTo>
                  <a:pt x="734314" y="1945767"/>
                </a:lnTo>
                <a:lnTo>
                  <a:pt x="709930" y="1954657"/>
                </a:lnTo>
                <a:lnTo>
                  <a:pt x="750732" y="1954657"/>
                </a:lnTo>
                <a:lnTo>
                  <a:pt x="754126" y="1924685"/>
                </a:lnTo>
                <a:close/>
              </a:path>
              <a:path w="754379" h="2011045">
                <a:moveTo>
                  <a:pt x="24384" y="0"/>
                </a:moveTo>
                <a:lnTo>
                  <a:pt x="0" y="8889"/>
                </a:lnTo>
                <a:lnTo>
                  <a:pt x="705477" y="1942452"/>
                </a:lnTo>
                <a:lnTo>
                  <a:pt x="729856" y="1933548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05071" y="3409442"/>
            <a:ext cx="741045" cy="1235075"/>
          </a:xfrm>
          <a:custGeom>
            <a:avLst/>
            <a:gdLst/>
            <a:ahLst/>
            <a:cxnLst/>
            <a:rect l="l" t="t" r="r" b="b"/>
            <a:pathLst>
              <a:path w="741045" h="1235075">
                <a:moveTo>
                  <a:pt x="690138" y="1174466"/>
                </a:moveTo>
                <a:lnTo>
                  <a:pt x="667892" y="1187704"/>
                </a:lnTo>
                <a:lnTo>
                  <a:pt x="740917" y="1234567"/>
                </a:lnTo>
                <a:lnTo>
                  <a:pt x="737395" y="1185545"/>
                </a:lnTo>
                <a:lnTo>
                  <a:pt x="696721" y="1185545"/>
                </a:lnTo>
                <a:lnTo>
                  <a:pt x="690138" y="1174466"/>
                </a:lnTo>
                <a:close/>
              </a:path>
              <a:path w="741045" h="1235075">
                <a:moveTo>
                  <a:pt x="712356" y="1161245"/>
                </a:moveTo>
                <a:lnTo>
                  <a:pt x="690138" y="1174466"/>
                </a:lnTo>
                <a:lnTo>
                  <a:pt x="696721" y="1185545"/>
                </a:lnTo>
                <a:lnTo>
                  <a:pt x="718946" y="1172337"/>
                </a:lnTo>
                <a:lnTo>
                  <a:pt x="712356" y="1161245"/>
                </a:lnTo>
                <a:close/>
              </a:path>
              <a:path w="741045" h="1235075">
                <a:moveTo>
                  <a:pt x="734694" y="1147953"/>
                </a:moveTo>
                <a:lnTo>
                  <a:pt x="712356" y="1161245"/>
                </a:lnTo>
                <a:lnTo>
                  <a:pt x="718946" y="1172337"/>
                </a:lnTo>
                <a:lnTo>
                  <a:pt x="696721" y="1185545"/>
                </a:lnTo>
                <a:lnTo>
                  <a:pt x="737395" y="1185545"/>
                </a:lnTo>
                <a:lnTo>
                  <a:pt x="734694" y="1147953"/>
                </a:lnTo>
                <a:close/>
              </a:path>
              <a:path w="741045" h="1235075">
                <a:moveTo>
                  <a:pt x="22351" y="0"/>
                </a:moveTo>
                <a:lnTo>
                  <a:pt x="0" y="13208"/>
                </a:lnTo>
                <a:lnTo>
                  <a:pt x="690138" y="1174466"/>
                </a:lnTo>
                <a:lnTo>
                  <a:pt x="712356" y="1161245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91861" y="2637282"/>
            <a:ext cx="772160" cy="2011680"/>
          </a:xfrm>
          <a:custGeom>
            <a:avLst/>
            <a:gdLst/>
            <a:ahLst/>
            <a:cxnLst/>
            <a:rect l="l" t="t" r="r" b="b"/>
            <a:pathLst>
              <a:path w="772160" h="2011679">
                <a:moveTo>
                  <a:pt x="723555" y="68255"/>
                </a:moveTo>
                <a:lnTo>
                  <a:pt x="0" y="2002027"/>
                </a:lnTo>
                <a:lnTo>
                  <a:pt x="24384" y="2011171"/>
                </a:lnTo>
                <a:lnTo>
                  <a:pt x="747799" y="77309"/>
                </a:lnTo>
                <a:lnTo>
                  <a:pt x="723555" y="68255"/>
                </a:lnTo>
                <a:close/>
              </a:path>
              <a:path w="772160" h="2011679">
                <a:moveTo>
                  <a:pt x="768832" y="56133"/>
                </a:moveTo>
                <a:lnTo>
                  <a:pt x="728090" y="56133"/>
                </a:lnTo>
                <a:lnTo>
                  <a:pt x="752348" y="65150"/>
                </a:lnTo>
                <a:lnTo>
                  <a:pt x="747799" y="77309"/>
                </a:lnTo>
                <a:lnTo>
                  <a:pt x="772033" y="86359"/>
                </a:lnTo>
                <a:lnTo>
                  <a:pt x="768832" y="56133"/>
                </a:lnTo>
                <a:close/>
              </a:path>
              <a:path w="772160" h="2011679">
                <a:moveTo>
                  <a:pt x="728090" y="56133"/>
                </a:moveTo>
                <a:lnTo>
                  <a:pt x="723555" y="68255"/>
                </a:lnTo>
                <a:lnTo>
                  <a:pt x="747799" y="77309"/>
                </a:lnTo>
                <a:lnTo>
                  <a:pt x="752348" y="65150"/>
                </a:lnTo>
                <a:lnTo>
                  <a:pt x="728090" y="56133"/>
                </a:lnTo>
                <a:close/>
              </a:path>
              <a:path w="772160" h="2011679">
                <a:moveTo>
                  <a:pt x="762888" y="0"/>
                </a:moveTo>
                <a:lnTo>
                  <a:pt x="699262" y="59181"/>
                </a:lnTo>
                <a:lnTo>
                  <a:pt x="723555" y="68255"/>
                </a:lnTo>
                <a:lnTo>
                  <a:pt x="728090" y="56133"/>
                </a:lnTo>
                <a:lnTo>
                  <a:pt x="768832" y="56133"/>
                </a:lnTo>
                <a:lnTo>
                  <a:pt x="762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93004" y="3416047"/>
            <a:ext cx="764540" cy="1235075"/>
          </a:xfrm>
          <a:custGeom>
            <a:avLst/>
            <a:gdLst/>
            <a:ahLst/>
            <a:cxnLst/>
            <a:rect l="l" t="t" r="r" b="b"/>
            <a:pathLst>
              <a:path w="764539" h="1235075">
                <a:moveTo>
                  <a:pt x="712388" y="59496"/>
                </a:moveTo>
                <a:lnTo>
                  <a:pt x="0" y="1221231"/>
                </a:lnTo>
                <a:lnTo>
                  <a:pt x="22098" y="1234820"/>
                </a:lnTo>
                <a:lnTo>
                  <a:pt x="734493" y="73073"/>
                </a:lnTo>
                <a:lnTo>
                  <a:pt x="712388" y="59496"/>
                </a:lnTo>
                <a:close/>
              </a:path>
              <a:path w="764539" h="1235075">
                <a:moveTo>
                  <a:pt x="759846" y="48387"/>
                </a:moveTo>
                <a:lnTo>
                  <a:pt x="719201" y="48387"/>
                </a:lnTo>
                <a:lnTo>
                  <a:pt x="741299" y="61975"/>
                </a:lnTo>
                <a:lnTo>
                  <a:pt x="734493" y="73073"/>
                </a:lnTo>
                <a:lnTo>
                  <a:pt x="756539" y="86613"/>
                </a:lnTo>
                <a:lnTo>
                  <a:pt x="759846" y="48387"/>
                </a:lnTo>
                <a:close/>
              </a:path>
              <a:path w="764539" h="1235075">
                <a:moveTo>
                  <a:pt x="719201" y="48387"/>
                </a:moveTo>
                <a:lnTo>
                  <a:pt x="712388" y="59496"/>
                </a:lnTo>
                <a:lnTo>
                  <a:pt x="734493" y="73073"/>
                </a:lnTo>
                <a:lnTo>
                  <a:pt x="741299" y="61975"/>
                </a:lnTo>
                <a:lnTo>
                  <a:pt x="719201" y="48387"/>
                </a:lnTo>
                <a:close/>
              </a:path>
              <a:path w="764539" h="1235075">
                <a:moveTo>
                  <a:pt x="764032" y="0"/>
                </a:moveTo>
                <a:lnTo>
                  <a:pt x="690372" y="45974"/>
                </a:lnTo>
                <a:lnTo>
                  <a:pt x="712388" y="59496"/>
                </a:lnTo>
                <a:lnTo>
                  <a:pt x="719201" y="48387"/>
                </a:lnTo>
                <a:lnTo>
                  <a:pt x="759846" y="48387"/>
                </a:lnTo>
                <a:lnTo>
                  <a:pt x="764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80130" y="2601215"/>
            <a:ext cx="860425" cy="79375"/>
          </a:xfrm>
          <a:custGeom>
            <a:avLst/>
            <a:gdLst/>
            <a:ahLst/>
            <a:cxnLst/>
            <a:rect l="l" t="t" r="r" b="b"/>
            <a:pathLst>
              <a:path w="860425" h="79375">
                <a:moveTo>
                  <a:pt x="781811" y="25851"/>
                </a:moveTo>
                <a:lnTo>
                  <a:pt x="0" y="53086"/>
                </a:lnTo>
                <a:lnTo>
                  <a:pt x="1015" y="78994"/>
                </a:lnTo>
                <a:lnTo>
                  <a:pt x="782701" y="51759"/>
                </a:lnTo>
                <a:lnTo>
                  <a:pt x="781811" y="25851"/>
                </a:lnTo>
                <a:close/>
              </a:path>
              <a:path w="860425" h="79375">
                <a:moveTo>
                  <a:pt x="836552" y="25400"/>
                </a:moveTo>
                <a:lnTo>
                  <a:pt x="794765" y="25400"/>
                </a:lnTo>
                <a:lnTo>
                  <a:pt x="795655" y="51308"/>
                </a:lnTo>
                <a:lnTo>
                  <a:pt x="782701" y="51759"/>
                </a:lnTo>
                <a:lnTo>
                  <a:pt x="783589" y="77597"/>
                </a:lnTo>
                <a:lnTo>
                  <a:pt x="859917" y="36068"/>
                </a:lnTo>
                <a:lnTo>
                  <a:pt x="836552" y="25400"/>
                </a:lnTo>
                <a:close/>
              </a:path>
              <a:path w="860425" h="79375">
                <a:moveTo>
                  <a:pt x="794765" y="25400"/>
                </a:moveTo>
                <a:lnTo>
                  <a:pt x="781811" y="25851"/>
                </a:lnTo>
                <a:lnTo>
                  <a:pt x="782701" y="51759"/>
                </a:lnTo>
                <a:lnTo>
                  <a:pt x="795655" y="51308"/>
                </a:lnTo>
                <a:lnTo>
                  <a:pt x="794765" y="25400"/>
                </a:lnTo>
                <a:close/>
              </a:path>
              <a:path w="860425" h="79375">
                <a:moveTo>
                  <a:pt x="780922" y="0"/>
                </a:moveTo>
                <a:lnTo>
                  <a:pt x="781811" y="25851"/>
                </a:lnTo>
                <a:lnTo>
                  <a:pt x="794765" y="25400"/>
                </a:lnTo>
                <a:lnTo>
                  <a:pt x="836552" y="25400"/>
                </a:lnTo>
                <a:lnTo>
                  <a:pt x="78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7683" y="2674620"/>
            <a:ext cx="874394" cy="740410"/>
          </a:xfrm>
          <a:custGeom>
            <a:avLst/>
            <a:gdLst/>
            <a:ahLst/>
            <a:cxnLst/>
            <a:rect l="l" t="t" r="r" b="b"/>
            <a:pathLst>
              <a:path w="874394" h="740410">
                <a:moveTo>
                  <a:pt x="806032" y="699890"/>
                </a:moveTo>
                <a:lnTo>
                  <a:pt x="789305" y="719708"/>
                </a:lnTo>
                <a:lnTo>
                  <a:pt x="873887" y="740155"/>
                </a:lnTo>
                <a:lnTo>
                  <a:pt x="860153" y="708278"/>
                </a:lnTo>
                <a:lnTo>
                  <a:pt x="815975" y="708278"/>
                </a:lnTo>
                <a:lnTo>
                  <a:pt x="806032" y="699890"/>
                </a:lnTo>
                <a:close/>
              </a:path>
              <a:path w="874394" h="740410">
                <a:moveTo>
                  <a:pt x="822771" y="680057"/>
                </a:moveTo>
                <a:lnTo>
                  <a:pt x="806032" y="699890"/>
                </a:lnTo>
                <a:lnTo>
                  <a:pt x="815975" y="708278"/>
                </a:lnTo>
                <a:lnTo>
                  <a:pt x="832739" y="688466"/>
                </a:lnTo>
                <a:lnTo>
                  <a:pt x="822771" y="680057"/>
                </a:lnTo>
                <a:close/>
              </a:path>
              <a:path w="874394" h="740410">
                <a:moveTo>
                  <a:pt x="839470" y="660272"/>
                </a:moveTo>
                <a:lnTo>
                  <a:pt x="822771" y="680057"/>
                </a:lnTo>
                <a:lnTo>
                  <a:pt x="832739" y="688466"/>
                </a:lnTo>
                <a:lnTo>
                  <a:pt x="815975" y="708278"/>
                </a:lnTo>
                <a:lnTo>
                  <a:pt x="860153" y="708278"/>
                </a:lnTo>
                <a:lnTo>
                  <a:pt x="839470" y="660272"/>
                </a:lnTo>
                <a:close/>
              </a:path>
              <a:path w="874394" h="740410">
                <a:moveTo>
                  <a:pt x="16764" y="0"/>
                </a:moveTo>
                <a:lnTo>
                  <a:pt x="0" y="19812"/>
                </a:lnTo>
                <a:lnTo>
                  <a:pt x="806032" y="699890"/>
                </a:lnTo>
                <a:lnTo>
                  <a:pt x="822771" y="680057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4128" y="2679319"/>
            <a:ext cx="870585" cy="1963420"/>
          </a:xfrm>
          <a:custGeom>
            <a:avLst/>
            <a:gdLst/>
            <a:ahLst/>
            <a:cxnLst/>
            <a:rect l="l" t="t" r="r" b="b"/>
            <a:pathLst>
              <a:path w="870585" h="1963420">
                <a:moveTo>
                  <a:pt x="822864" y="1897323"/>
                </a:moveTo>
                <a:lnTo>
                  <a:pt x="799084" y="1907666"/>
                </a:lnTo>
                <a:lnTo>
                  <a:pt x="865759" y="1963419"/>
                </a:lnTo>
                <a:lnTo>
                  <a:pt x="868617" y="1909190"/>
                </a:lnTo>
                <a:lnTo>
                  <a:pt x="828040" y="1909190"/>
                </a:lnTo>
                <a:lnTo>
                  <a:pt x="822864" y="1897323"/>
                </a:lnTo>
                <a:close/>
              </a:path>
              <a:path w="870585" h="1963420">
                <a:moveTo>
                  <a:pt x="846598" y="1887001"/>
                </a:moveTo>
                <a:lnTo>
                  <a:pt x="822864" y="1897323"/>
                </a:lnTo>
                <a:lnTo>
                  <a:pt x="828040" y="1909190"/>
                </a:lnTo>
                <a:lnTo>
                  <a:pt x="851789" y="1898903"/>
                </a:lnTo>
                <a:lnTo>
                  <a:pt x="846598" y="1887001"/>
                </a:lnTo>
                <a:close/>
              </a:path>
              <a:path w="870585" h="1963420">
                <a:moveTo>
                  <a:pt x="870331" y="1876678"/>
                </a:moveTo>
                <a:lnTo>
                  <a:pt x="846598" y="1887001"/>
                </a:lnTo>
                <a:lnTo>
                  <a:pt x="851789" y="1898903"/>
                </a:lnTo>
                <a:lnTo>
                  <a:pt x="828040" y="1909190"/>
                </a:lnTo>
                <a:lnTo>
                  <a:pt x="868617" y="1909190"/>
                </a:lnTo>
                <a:lnTo>
                  <a:pt x="870331" y="1876678"/>
                </a:lnTo>
                <a:close/>
              </a:path>
              <a:path w="870585" h="1963420">
                <a:moveTo>
                  <a:pt x="23749" y="0"/>
                </a:moveTo>
                <a:lnTo>
                  <a:pt x="0" y="10413"/>
                </a:lnTo>
                <a:lnTo>
                  <a:pt x="822864" y="1897323"/>
                </a:lnTo>
                <a:lnTo>
                  <a:pt x="846598" y="1887001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6004" y="2637283"/>
            <a:ext cx="843280" cy="606425"/>
          </a:xfrm>
          <a:custGeom>
            <a:avLst/>
            <a:gdLst/>
            <a:ahLst/>
            <a:cxnLst/>
            <a:rect l="l" t="t" r="r" b="b"/>
            <a:pathLst>
              <a:path w="843280" h="606425">
                <a:moveTo>
                  <a:pt x="772267" y="34575"/>
                </a:moveTo>
                <a:lnTo>
                  <a:pt x="0" y="584834"/>
                </a:lnTo>
                <a:lnTo>
                  <a:pt x="14986" y="605916"/>
                </a:lnTo>
                <a:lnTo>
                  <a:pt x="787309" y="55617"/>
                </a:lnTo>
                <a:lnTo>
                  <a:pt x="772267" y="34575"/>
                </a:lnTo>
                <a:close/>
              </a:path>
              <a:path w="843280" h="606425">
                <a:moveTo>
                  <a:pt x="828694" y="27050"/>
                </a:moveTo>
                <a:lnTo>
                  <a:pt x="782827" y="27050"/>
                </a:lnTo>
                <a:lnTo>
                  <a:pt x="797813" y="48132"/>
                </a:lnTo>
                <a:lnTo>
                  <a:pt x="787309" y="55617"/>
                </a:lnTo>
                <a:lnTo>
                  <a:pt x="802386" y="76707"/>
                </a:lnTo>
                <a:lnTo>
                  <a:pt x="828694" y="27050"/>
                </a:lnTo>
                <a:close/>
              </a:path>
              <a:path w="843280" h="606425">
                <a:moveTo>
                  <a:pt x="782827" y="27050"/>
                </a:moveTo>
                <a:lnTo>
                  <a:pt x="772267" y="34575"/>
                </a:lnTo>
                <a:lnTo>
                  <a:pt x="787309" y="55617"/>
                </a:lnTo>
                <a:lnTo>
                  <a:pt x="797813" y="48132"/>
                </a:lnTo>
                <a:lnTo>
                  <a:pt x="782827" y="27050"/>
                </a:lnTo>
                <a:close/>
              </a:path>
              <a:path w="843280" h="606425">
                <a:moveTo>
                  <a:pt x="843026" y="0"/>
                </a:moveTo>
                <a:lnTo>
                  <a:pt x="757174" y="13462"/>
                </a:lnTo>
                <a:lnTo>
                  <a:pt x="772267" y="34575"/>
                </a:lnTo>
                <a:lnTo>
                  <a:pt x="782827" y="27050"/>
                </a:lnTo>
                <a:lnTo>
                  <a:pt x="828694" y="27050"/>
                </a:lnTo>
                <a:lnTo>
                  <a:pt x="843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69207" y="3243326"/>
            <a:ext cx="873760" cy="196850"/>
          </a:xfrm>
          <a:custGeom>
            <a:avLst/>
            <a:gdLst/>
            <a:ahLst/>
            <a:cxnLst/>
            <a:rect l="l" t="t" r="r" b="b"/>
            <a:pathLst>
              <a:path w="873760" h="196850">
                <a:moveTo>
                  <a:pt x="794758" y="171276"/>
                </a:moveTo>
                <a:lnTo>
                  <a:pt x="790067" y="196723"/>
                </a:lnTo>
                <a:lnTo>
                  <a:pt x="869992" y="173609"/>
                </a:lnTo>
                <a:lnTo>
                  <a:pt x="807466" y="173609"/>
                </a:lnTo>
                <a:lnTo>
                  <a:pt x="794758" y="171276"/>
                </a:lnTo>
                <a:close/>
              </a:path>
              <a:path w="873760" h="196850">
                <a:moveTo>
                  <a:pt x="799465" y="145753"/>
                </a:moveTo>
                <a:lnTo>
                  <a:pt x="794758" y="171276"/>
                </a:lnTo>
                <a:lnTo>
                  <a:pt x="807466" y="173609"/>
                </a:lnTo>
                <a:lnTo>
                  <a:pt x="812165" y="148082"/>
                </a:lnTo>
                <a:lnTo>
                  <a:pt x="799465" y="145753"/>
                </a:lnTo>
                <a:close/>
              </a:path>
              <a:path w="873760" h="196850">
                <a:moveTo>
                  <a:pt x="804164" y="120269"/>
                </a:moveTo>
                <a:lnTo>
                  <a:pt x="799465" y="145753"/>
                </a:lnTo>
                <a:lnTo>
                  <a:pt x="812165" y="148082"/>
                </a:lnTo>
                <a:lnTo>
                  <a:pt x="807466" y="173609"/>
                </a:lnTo>
                <a:lnTo>
                  <a:pt x="869992" y="173609"/>
                </a:lnTo>
                <a:lnTo>
                  <a:pt x="873506" y="172593"/>
                </a:lnTo>
                <a:lnTo>
                  <a:pt x="804164" y="120269"/>
                </a:lnTo>
                <a:close/>
              </a:path>
              <a:path w="873760" h="196850">
                <a:moveTo>
                  <a:pt x="4572" y="0"/>
                </a:moveTo>
                <a:lnTo>
                  <a:pt x="0" y="25400"/>
                </a:lnTo>
                <a:lnTo>
                  <a:pt x="794758" y="171276"/>
                </a:lnTo>
                <a:lnTo>
                  <a:pt x="799465" y="145753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60446" y="3249168"/>
            <a:ext cx="871219" cy="1395095"/>
          </a:xfrm>
          <a:custGeom>
            <a:avLst/>
            <a:gdLst/>
            <a:ahLst/>
            <a:cxnLst/>
            <a:rect l="l" t="t" r="r" b="b"/>
            <a:pathLst>
              <a:path w="871219" h="1395095">
                <a:moveTo>
                  <a:pt x="818804" y="1335441"/>
                </a:moveTo>
                <a:lnTo>
                  <a:pt x="796671" y="1349121"/>
                </a:lnTo>
                <a:lnTo>
                  <a:pt x="870712" y="1394714"/>
                </a:lnTo>
                <a:lnTo>
                  <a:pt x="866318" y="1346454"/>
                </a:lnTo>
                <a:lnTo>
                  <a:pt x="825627" y="1346454"/>
                </a:lnTo>
                <a:lnTo>
                  <a:pt x="818804" y="1335441"/>
                </a:lnTo>
                <a:close/>
              </a:path>
              <a:path w="871219" h="1395095">
                <a:moveTo>
                  <a:pt x="840781" y="1321858"/>
                </a:moveTo>
                <a:lnTo>
                  <a:pt x="818804" y="1335441"/>
                </a:lnTo>
                <a:lnTo>
                  <a:pt x="825627" y="1346454"/>
                </a:lnTo>
                <a:lnTo>
                  <a:pt x="847598" y="1332865"/>
                </a:lnTo>
                <a:lnTo>
                  <a:pt x="840781" y="1321858"/>
                </a:lnTo>
                <a:close/>
              </a:path>
              <a:path w="871219" h="1395095">
                <a:moveTo>
                  <a:pt x="862838" y="1308227"/>
                </a:moveTo>
                <a:lnTo>
                  <a:pt x="840781" y="1321858"/>
                </a:lnTo>
                <a:lnTo>
                  <a:pt x="847598" y="1332865"/>
                </a:lnTo>
                <a:lnTo>
                  <a:pt x="825627" y="1346454"/>
                </a:lnTo>
                <a:lnTo>
                  <a:pt x="866318" y="1346454"/>
                </a:lnTo>
                <a:lnTo>
                  <a:pt x="862838" y="1308227"/>
                </a:lnTo>
                <a:close/>
              </a:path>
              <a:path w="871219" h="1395095">
                <a:moveTo>
                  <a:pt x="22098" y="0"/>
                </a:moveTo>
                <a:lnTo>
                  <a:pt x="0" y="13716"/>
                </a:lnTo>
                <a:lnTo>
                  <a:pt x="818804" y="1335441"/>
                </a:lnTo>
                <a:lnTo>
                  <a:pt x="840781" y="1321858"/>
                </a:lnTo>
                <a:lnTo>
                  <a:pt x="22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9532" y="2637283"/>
            <a:ext cx="817244" cy="1998345"/>
          </a:xfrm>
          <a:custGeom>
            <a:avLst/>
            <a:gdLst/>
            <a:ahLst/>
            <a:cxnLst/>
            <a:rect l="l" t="t" r="r" b="b"/>
            <a:pathLst>
              <a:path w="817244" h="1998345">
                <a:moveTo>
                  <a:pt x="768623" y="67385"/>
                </a:moveTo>
                <a:lnTo>
                  <a:pt x="0" y="1988438"/>
                </a:lnTo>
                <a:lnTo>
                  <a:pt x="24130" y="1998090"/>
                </a:lnTo>
                <a:lnTo>
                  <a:pt x="792603" y="76969"/>
                </a:lnTo>
                <a:lnTo>
                  <a:pt x="768623" y="67385"/>
                </a:lnTo>
                <a:close/>
              </a:path>
              <a:path w="817244" h="1998345">
                <a:moveTo>
                  <a:pt x="814125" y="55371"/>
                </a:moveTo>
                <a:lnTo>
                  <a:pt x="773430" y="55371"/>
                </a:lnTo>
                <a:lnTo>
                  <a:pt x="797433" y="64896"/>
                </a:lnTo>
                <a:lnTo>
                  <a:pt x="792603" y="76969"/>
                </a:lnTo>
                <a:lnTo>
                  <a:pt x="816737" y="86613"/>
                </a:lnTo>
                <a:lnTo>
                  <a:pt x="814125" y="55371"/>
                </a:lnTo>
                <a:close/>
              </a:path>
              <a:path w="817244" h="1998345">
                <a:moveTo>
                  <a:pt x="773430" y="55371"/>
                </a:moveTo>
                <a:lnTo>
                  <a:pt x="768623" y="67385"/>
                </a:lnTo>
                <a:lnTo>
                  <a:pt x="792603" y="76969"/>
                </a:lnTo>
                <a:lnTo>
                  <a:pt x="797433" y="64896"/>
                </a:lnTo>
                <a:lnTo>
                  <a:pt x="773430" y="55371"/>
                </a:lnTo>
                <a:close/>
              </a:path>
              <a:path w="817244" h="1998345">
                <a:moveTo>
                  <a:pt x="809498" y="0"/>
                </a:moveTo>
                <a:lnTo>
                  <a:pt x="744601" y="57784"/>
                </a:lnTo>
                <a:lnTo>
                  <a:pt x="768623" y="67385"/>
                </a:lnTo>
                <a:lnTo>
                  <a:pt x="773430" y="55371"/>
                </a:lnTo>
                <a:lnTo>
                  <a:pt x="814125" y="55371"/>
                </a:lnTo>
                <a:lnTo>
                  <a:pt x="809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5022" y="3416047"/>
            <a:ext cx="836930" cy="1222375"/>
          </a:xfrm>
          <a:custGeom>
            <a:avLst/>
            <a:gdLst/>
            <a:ahLst/>
            <a:cxnLst/>
            <a:rect l="l" t="t" r="r" b="b"/>
            <a:pathLst>
              <a:path w="836930" h="1222375">
                <a:moveTo>
                  <a:pt x="782382" y="56965"/>
                </a:moveTo>
                <a:lnTo>
                  <a:pt x="0" y="1207261"/>
                </a:lnTo>
                <a:lnTo>
                  <a:pt x="21335" y="1221866"/>
                </a:lnTo>
                <a:lnTo>
                  <a:pt x="803851" y="71560"/>
                </a:lnTo>
                <a:lnTo>
                  <a:pt x="782382" y="56965"/>
                </a:lnTo>
                <a:close/>
              </a:path>
              <a:path w="836930" h="1222375">
                <a:moveTo>
                  <a:pt x="830598" y="46227"/>
                </a:moveTo>
                <a:lnTo>
                  <a:pt x="789685" y="46227"/>
                </a:lnTo>
                <a:lnTo>
                  <a:pt x="811148" y="60832"/>
                </a:lnTo>
                <a:lnTo>
                  <a:pt x="803851" y="71560"/>
                </a:lnTo>
                <a:lnTo>
                  <a:pt x="825245" y="86105"/>
                </a:lnTo>
                <a:lnTo>
                  <a:pt x="830598" y="46227"/>
                </a:lnTo>
                <a:close/>
              </a:path>
              <a:path w="836930" h="1222375">
                <a:moveTo>
                  <a:pt x="789685" y="46227"/>
                </a:moveTo>
                <a:lnTo>
                  <a:pt x="782382" y="56965"/>
                </a:lnTo>
                <a:lnTo>
                  <a:pt x="803851" y="71560"/>
                </a:lnTo>
                <a:lnTo>
                  <a:pt x="811148" y="60832"/>
                </a:lnTo>
                <a:lnTo>
                  <a:pt x="789685" y="46227"/>
                </a:lnTo>
                <a:close/>
              </a:path>
              <a:path w="836930" h="1222375">
                <a:moveTo>
                  <a:pt x="836802" y="0"/>
                </a:moveTo>
                <a:lnTo>
                  <a:pt x="760983" y="42417"/>
                </a:lnTo>
                <a:lnTo>
                  <a:pt x="782382" y="56965"/>
                </a:lnTo>
                <a:lnTo>
                  <a:pt x="789685" y="46227"/>
                </a:lnTo>
                <a:lnTo>
                  <a:pt x="830598" y="46227"/>
                </a:lnTo>
                <a:lnTo>
                  <a:pt x="836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15436" y="4604004"/>
            <a:ext cx="814705" cy="78105"/>
          </a:xfrm>
          <a:custGeom>
            <a:avLst/>
            <a:gdLst/>
            <a:ahLst/>
            <a:cxnLst/>
            <a:rect l="l" t="t" r="r" b="b"/>
            <a:pathLst>
              <a:path w="814705" h="78104">
                <a:moveTo>
                  <a:pt x="737743" y="0"/>
                </a:moveTo>
                <a:lnTo>
                  <a:pt x="737278" y="25822"/>
                </a:lnTo>
                <a:lnTo>
                  <a:pt x="750188" y="26035"/>
                </a:lnTo>
                <a:lnTo>
                  <a:pt x="749807" y="51943"/>
                </a:lnTo>
                <a:lnTo>
                  <a:pt x="736807" y="51943"/>
                </a:lnTo>
                <a:lnTo>
                  <a:pt x="736345" y="77597"/>
                </a:lnTo>
                <a:lnTo>
                  <a:pt x="790001" y="51943"/>
                </a:lnTo>
                <a:lnTo>
                  <a:pt x="749807" y="51943"/>
                </a:lnTo>
                <a:lnTo>
                  <a:pt x="736811" y="51729"/>
                </a:lnTo>
                <a:lnTo>
                  <a:pt x="790448" y="51729"/>
                </a:lnTo>
                <a:lnTo>
                  <a:pt x="814705" y="40132"/>
                </a:lnTo>
                <a:lnTo>
                  <a:pt x="737743" y="0"/>
                </a:lnTo>
                <a:close/>
              </a:path>
              <a:path w="814705" h="78104">
                <a:moveTo>
                  <a:pt x="737278" y="25822"/>
                </a:moveTo>
                <a:lnTo>
                  <a:pt x="736811" y="51729"/>
                </a:lnTo>
                <a:lnTo>
                  <a:pt x="749807" y="51943"/>
                </a:lnTo>
                <a:lnTo>
                  <a:pt x="750188" y="26035"/>
                </a:lnTo>
                <a:lnTo>
                  <a:pt x="737278" y="25822"/>
                </a:lnTo>
                <a:close/>
              </a:path>
              <a:path w="814705" h="78104">
                <a:moveTo>
                  <a:pt x="507" y="13716"/>
                </a:moveTo>
                <a:lnTo>
                  <a:pt x="0" y="39624"/>
                </a:lnTo>
                <a:lnTo>
                  <a:pt x="736811" y="51729"/>
                </a:lnTo>
                <a:lnTo>
                  <a:pt x="737278" y="25822"/>
                </a:lnTo>
                <a:lnTo>
                  <a:pt x="507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626181" y="3855466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99604" y="2350007"/>
            <a:ext cx="498475" cy="2660344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715" rIns="0" bIns="0" rtlCol="0">
            <a:spAutoFit/>
          </a:bodyPr>
          <a:lstStyle/>
          <a:p>
            <a:pPr marL="102870">
              <a:spcBef>
                <a:spcPts val="45"/>
              </a:spcBef>
            </a:pPr>
            <a:r>
              <a:rPr sz="2800" spc="-5" dirty="0">
                <a:latin typeface="Calibri"/>
                <a:cs typeface="Calibri"/>
              </a:rPr>
              <a:t>y</a:t>
            </a:r>
            <a:r>
              <a:rPr sz="2775" spc="-7" baseline="-21021" dirty="0">
                <a:latin typeface="Calibri"/>
                <a:cs typeface="Calibri"/>
              </a:rPr>
              <a:t>1</a:t>
            </a:r>
            <a:endParaRPr sz="2775" baseline="-21021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3825"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y</a:t>
            </a:r>
            <a:r>
              <a:rPr sz="2775" spc="-7" baseline="-21021" dirty="0">
                <a:latin typeface="Calibri"/>
                <a:cs typeface="Calibri"/>
              </a:rPr>
              <a:t>2</a:t>
            </a:r>
            <a:endParaRPr sz="2775" baseline="-21021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3050">
              <a:latin typeface="Times New Roman"/>
              <a:cs typeface="Times New Roman"/>
            </a:endParaRPr>
          </a:p>
          <a:p>
            <a:pPr marL="92075">
              <a:spcBef>
                <a:spcPts val="5"/>
              </a:spcBef>
            </a:pPr>
            <a:r>
              <a:rPr sz="4200" spc="-22" baseline="13888" dirty="0">
                <a:latin typeface="Calibri"/>
                <a:cs typeface="Calibri"/>
              </a:rPr>
              <a:t>y</a:t>
            </a:r>
            <a:r>
              <a:rPr sz="1850" dirty="0">
                <a:latin typeface="Calibri"/>
                <a:cs typeface="Calibri"/>
              </a:rPr>
              <a:t>10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46365" y="3909059"/>
            <a:ext cx="1133855" cy="640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67701" y="3848100"/>
            <a:ext cx="1091183" cy="865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05801" y="3948685"/>
            <a:ext cx="1014983" cy="5227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528684" y="3960114"/>
            <a:ext cx="572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23653" y="1391412"/>
            <a:ext cx="710447" cy="719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95722" y="1372362"/>
            <a:ext cx="757555" cy="757555"/>
          </a:xfrm>
          <a:custGeom>
            <a:avLst/>
            <a:gdLst/>
            <a:ahLst/>
            <a:cxnLst/>
            <a:rect l="l" t="t" r="r" b="b"/>
            <a:pathLst>
              <a:path w="757554" h="757555">
                <a:moveTo>
                  <a:pt x="0" y="757427"/>
                </a:moveTo>
                <a:lnTo>
                  <a:pt x="757427" y="757427"/>
                </a:lnTo>
                <a:lnTo>
                  <a:pt x="757427" y="0"/>
                </a:lnTo>
                <a:lnTo>
                  <a:pt x="0" y="0"/>
                </a:lnTo>
                <a:lnTo>
                  <a:pt x="0" y="7574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297295" y="1489913"/>
            <a:ext cx="502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“1”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50101" y="3342133"/>
            <a:ext cx="710447" cy="719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22170" y="3323083"/>
            <a:ext cx="757555" cy="757555"/>
          </a:xfrm>
          <a:custGeom>
            <a:avLst/>
            <a:gdLst/>
            <a:ahLst/>
            <a:cxnLst/>
            <a:rect l="l" t="t" r="r" b="b"/>
            <a:pathLst>
              <a:path w="757555" h="757554">
                <a:moveTo>
                  <a:pt x="0" y="757427"/>
                </a:moveTo>
                <a:lnTo>
                  <a:pt x="757428" y="757427"/>
                </a:lnTo>
                <a:lnTo>
                  <a:pt x="757428" y="0"/>
                </a:lnTo>
                <a:lnTo>
                  <a:pt x="0" y="0"/>
                </a:lnTo>
                <a:lnTo>
                  <a:pt x="0" y="7574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601200" y="2365248"/>
            <a:ext cx="499872" cy="26258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01200" y="2365248"/>
            <a:ext cx="500380" cy="2626360"/>
          </a:xfrm>
          <a:custGeom>
            <a:avLst/>
            <a:gdLst/>
            <a:ahLst/>
            <a:cxnLst/>
            <a:rect l="l" t="t" r="r" b="b"/>
            <a:pathLst>
              <a:path w="500379" h="2626360">
                <a:moveTo>
                  <a:pt x="0" y="2625852"/>
                </a:moveTo>
                <a:lnTo>
                  <a:pt x="499872" y="2625852"/>
                </a:lnTo>
                <a:lnTo>
                  <a:pt x="499872" y="0"/>
                </a:lnTo>
                <a:lnTo>
                  <a:pt x="0" y="0"/>
                </a:lnTo>
                <a:lnTo>
                  <a:pt x="0" y="2625852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253853" y="234556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253853" y="3145358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220456" y="3747515"/>
            <a:ext cx="1187450" cy="335280"/>
          </a:xfrm>
          <a:custGeom>
            <a:avLst/>
            <a:gdLst/>
            <a:ahLst/>
            <a:cxnLst/>
            <a:rect l="l" t="t" r="r" b="b"/>
            <a:pathLst>
              <a:path w="1187450" h="335279">
                <a:moveTo>
                  <a:pt x="167640" y="0"/>
                </a:moveTo>
                <a:lnTo>
                  <a:pt x="0" y="167639"/>
                </a:lnTo>
                <a:lnTo>
                  <a:pt x="167640" y="335279"/>
                </a:lnTo>
                <a:lnTo>
                  <a:pt x="167640" y="251459"/>
                </a:lnTo>
                <a:lnTo>
                  <a:pt x="1103376" y="251459"/>
                </a:lnTo>
                <a:lnTo>
                  <a:pt x="1187196" y="167639"/>
                </a:lnTo>
                <a:lnTo>
                  <a:pt x="1103376" y="83819"/>
                </a:lnTo>
                <a:lnTo>
                  <a:pt x="167640" y="83819"/>
                </a:lnTo>
                <a:lnTo>
                  <a:pt x="167640" y="0"/>
                </a:lnTo>
                <a:close/>
              </a:path>
              <a:path w="1187450" h="335279">
                <a:moveTo>
                  <a:pt x="1103376" y="251459"/>
                </a:moveTo>
                <a:lnTo>
                  <a:pt x="1019555" y="251459"/>
                </a:lnTo>
                <a:lnTo>
                  <a:pt x="1019555" y="335279"/>
                </a:lnTo>
                <a:lnTo>
                  <a:pt x="1103376" y="251459"/>
                </a:lnTo>
                <a:close/>
              </a:path>
              <a:path w="1187450" h="335279">
                <a:moveTo>
                  <a:pt x="1019555" y="0"/>
                </a:moveTo>
                <a:lnTo>
                  <a:pt x="1019555" y="83819"/>
                </a:lnTo>
                <a:lnTo>
                  <a:pt x="1103376" y="83819"/>
                </a:lnTo>
                <a:lnTo>
                  <a:pt x="1019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20456" y="3747515"/>
            <a:ext cx="1187450" cy="335280"/>
          </a:xfrm>
          <a:custGeom>
            <a:avLst/>
            <a:gdLst/>
            <a:ahLst/>
            <a:cxnLst/>
            <a:rect l="l" t="t" r="r" b="b"/>
            <a:pathLst>
              <a:path w="1187450" h="335279">
                <a:moveTo>
                  <a:pt x="0" y="167639"/>
                </a:moveTo>
                <a:lnTo>
                  <a:pt x="167640" y="0"/>
                </a:lnTo>
                <a:lnTo>
                  <a:pt x="167640" y="83819"/>
                </a:lnTo>
                <a:lnTo>
                  <a:pt x="1019555" y="83819"/>
                </a:lnTo>
                <a:lnTo>
                  <a:pt x="1019555" y="0"/>
                </a:lnTo>
                <a:lnTo>
                  <a:pt x="1187196" y="167639"/>
                </a:lnTo>
                <a:lnTo>
                  <a:pt x="1019555" y="335279"/>
                </a:lnTo>
                <a:lnTo>
                  <a:pt x="1019555" y="251459"/>
                </a:lnTo>
                <a:lnTo>
                  <a:pt x="167640" y="251459"/>
                </a:lnTo>
                <a:lnTo>
                  <a:pt x="167640" y="335279"/>
                </a:lnTo>
                <a:lnTo>
                  <a:pt x="0" y="16763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12313" y="1718310"/>
            <a:ext cx="2729230" cy="0"/>
          </a:xfrm>
          <a:custGeom>
            <a:avLst/>
            <a:gdLst/>
            <a:ahLst/>
            <a:cxnLst/>
            <a:rect l="l" t="t" r="r" b="b"/>
            <a:pathLst>
              <a:path w="2729229">
                <a:moveTo>
                  <a:pt x="272872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72479" y="1742694"/>
            <a:ext cx="2987675" cy="0"/>
          </a:xfrm>
          <a:custGeom>
            <a:avLst/>
            <a:gdLst/>
            <a:ahLst/>
            <a:cxnLst/>
            <a:rect l="l" t="t" r="r" b="b"/>
            <a:pathLst>
              <a:path w="2987675">
                <a:moveTo>
                  <a:pt x="298729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44496" y="1751838"/>
            <a:ext cx="114300" cy="1480820"/>
          </a:xfrm>
          <a:custGeom>
            <a:avLst/>
            <a:gdLst/>
            <a:ahLst/>
            <a:cxnLst/>
            <a:rect l="l" t="t" r="r" b="b"/>
            <a:pathLst>
              <a:path w="114300" h="1480820">
                <a:moveTo>
                  <a:pt x="38100" y="1366392"/>
                </a:moveTo>
                <a:lnTo>
                  <a:pt x="0" y="1366392"/>
                </a:lnTo>
                <a:lnTo>
                  <a:pt x="57150" y="1480692"/>
                </a:lnTo>
                <a:lnTo>
                  <a:pt x="104775" y="1385442"/>
                </a:lnTo>
                <a:lnTo>
                  <a:pt x="38100" y="1385442"/>
                </a:lnTo>
                <a:lnTo>
                  <a:pt x="38100" y="1366392"/>
                </a:lnTo>
                <a:close/>
              </a:path>
              <a:path w="114300" h="1480820">
                <a:moveTo>
                  <a:pt x="76200" y="0"/>
                </a:moveTo>
                <a:lnTo>
                  <a:pt x="38100" y="0"/>
                </a:lnTo>
                <a:lnTo>
                  <a:pt x="38100" y="1385442"/>
                </a:lnTo>
                <a:lnTo>
                  <a:pt x="76200" y="1385442"/>
                </a:lnTo>
                <a:lnTo>
                  <a:pt x="76200" y="0"/>
                </a:lnTo>
                <a:close/>
              </a:path>
              <a:path w="114300" h="1480820">
                <a:moveTo>
                  <a:pt x="114300" y="1366392"/>
                </a:moveTo>
                <a:lnTo>
                  <a:pt x="76200" y="1366392"/>
                </a:lnTo>
                <a:lnTo>
                  <a:pt x="76200" y="1385442"/>
                </a:lnTo>
                <a:lnTo>
                  <a:pt x="104775" y="1385442"/>
                </a:lnTo>
                <a:lnTo>
                  <a:pt x="114300" y="1366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03892" y="1751838"/>
            <a:ext cx="114300" cy="581660"/>
          </a:xfrm>
          <a:custGeom>
            <a:avLst/>
            <a:gdLst/>
            <a:ahLst/>
            <a:cxnLst/>
            <a:rect l="l" t="t" r="r" b="b"/>
            <a:pathLst>
              <a:path w="114300" h="581660">
                <a:moveTo>
                  <a:pt x="38100" y="467360"/>
                </a:moveTo>
                <a:lnTo>
                  <a:pt x="0" y="467360"/>
                </a:lnTo>
                <a:lnTo>
                  <a:pt x="57150" y="581660"/>
                </a:lnTo>
                <a:lnTo>
                  <a:pt x="104775" y="486410"/>
                </a:lnTo>
                <a:lnTo>
                  <a:pt x="38100" y="486410"/>
                </a:lnTo>
                <a:lnTo>
                  <a:pt x="38100" y="467360"/>
                </a:lnTo>
                <a:close/>
              </a:path>
              <a:path w="114300" h="581660">
                <a:moveTo>
                  <a:pt x="76200" y="0"/>
                </a:moveTo>
                <a:lnTo>
                  <a:pt x="38100" y="0"/>
                </a:lnTo>
                <a:lnTo>
                  <a:pt x="38100" y="486410"/>
                </a:lnTo>
                <a:lnTo>
                  <a:pt x="76200" y="486410"/>
                </a:lnTo>
                <a:lnTo>
                  <a:pt x="76200" y="0"/>
                </a:lnTo>
                <a:close/>
              </a:path>
              <a:path w="114300" h="581660">
                <a:moveTo>
                  <a:pt x="114300" y="467360"/>
                </a:moveTo>
                <a:lnTo>
                  <a:pt x="76200" y="467360"/>
                </a:lnTo>
                <a:lnTo>
                  <a:pt x="76200" y="486410"/>
                </a:lnTo>
                <a:lnTo>
                  <a:pt x="104775" y="486410"/>
                </a:lnTo>
                <a:lnTo>
                  <a:pt x="114300" y="467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72884" y="2348484"/>
            <a:ext cx="13970" cy="2676525"/>
          </a:xfrm>
          <a:custGeom>
            <a:avLst/>
            <a:gdLst/>
            <a:ahLst/>
            <a:cxnLst/>
            <a:rect l="l" t="t" r="r" b="b"/>
            <a:pathLst>
              <a:path w="13970" h="2676525">
                <a:moveTo>
                  <a:pt x="0" y="2676144"/>
                </a:moveTo>
                <a:lnTo>
                  <a:pt x="13715" y="2676144"/>
                </a:lnTo>
                <a:lnTo>
                  <a:pt x="13715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39840" y="2348484"/>
            <a:ext cx="32384" cy="2676525"/>
          </a:xfrm>
          <a:custGeom>
            <a:avLst/>
            <a:gdLst/>
            <a:ahLst/>
            <a:cxnLst/>
            <a:rect l="l" t="t" r="r" b="b"/>
            <a:pathLst>
              <a:path w="32385" h="2676525">
                <a:moveTo>
                  <a:pt x="0" y="2676144"/>
                </a:moveTo>
                <a:lnTo>
                  <a:pt x="32004" y="2676144"/>
                </a:lnTo>
                <a:lnTo>
                  <a:pt x="32004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16040" y="2340864"/>
            <a:ext cx="574548" cy="573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16041" y="2340865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5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8" y="286512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4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19088" y="3099816"/>
            <a:ext cx="574548" cy="574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19089" y="309981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25184" y="4346448"/>
            <a:ext cx="574548" cy="5745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25185" y="4346448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603365" y="3782821"/>
            <a:ext cx="355600" cy="229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0"/>
              </a:lnSpc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336023" y="5018532"/>
            <a:ext cx="1048512" cy="5791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44583" y="4972812"/>
            <a:ext cx="1225296" cy="758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395459" y="5058155"/>
            <a:ext cx="929640" cy="4617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9395459" y="5072330"/>
            <a:ext cx="929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371844" y="2316480"/>
            <a:ext cx="701040" cy="2693035"/>
          </a:xfrm>
          <a:custGeom>
            <a:avLst/>
            <a:gdLst/>
            <a:ahLst/>
            <a:cxnLst/>
            <a:rect l="l" t="t" r="r" b="b"/>
            <a:pathLst>
              <a:path w="701039" h="2693035">
                <a:moveTo>
                  <a:pt x="0" y="2692908"/>
                </a:moveTo>
                <a:lnTo>
                  <a:pt x="701039" y="2692908"/>
                </a:lnTo>
                <a:lnTo>
                  <a:pt x="701039" y="0"/>
                </a:lnTo>
                <a:lnTo>
                  <a:pt x="0" y="0"/>
                </a:lnTo>
                <a:lnTo>
                  <a:pt x="0" y="26929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71844" y="2316480"/>
            <a:ext cx="701040" cy="2693035"/>
          </a:xfrm>
          <a:custGeom>
            <a:avLst/>
            <a:gdLst/>
            <a:ahLst/>
            <a:cxnLst/>
            <a:rect l="l" t="t" r="r" b="b"/>
            <a:pathLst>
              <a:path w="701039" h="2693035">
                <a:moveTo>
                  <a:pt x="0" y="2692908"/>
                </a:moveTo>
                <a:lnTo>
                  <a:pt x="701039" y="2692908"/>
                </a:lnTo>
                <a:lnTo>
                  <a:pt x="701039" y="0"/>
                </a:lnTo>
                <a:lnTo>
                  <a:pt x="0" y="0"/>
                </a:lnTo>
                <a:lnTo>
                  <a:pt x="0" y="2692908"/>
                </a:lnTo>
                <a:close/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550118" y="3143504"/>
            <a:ext cx="312073" cy="103949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Softmax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50412" y="6177788"/>
            <a:ext cx="465455" cy="642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50" spc="275" dirty="0">
                <a:latin typeface="Cambria Math"/>
                <a:cs typeface="Cambria Math"/>
              </a:rPr>
              <a:t>𝑖</a:t>
            </a:r>
            <a:r>
              <a:rPr sz="2050" spc="-50" dirty="0">
                <a:latin typeface="Cambria Math"/>
                <a:cs typeface="Cambria Math"/>
              </a:rPr>
              <a:t>=</a:t>
            </a:r>
            <a:r>
              <a:rPr sz="2050" spc="40" dirty="0">
                <a:latin typeface="Cambria Math"/>
                <a:cs typeface="Cambria Math"/>
              </a:rPr>
              <a:t>1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18992" y="5196078"/>
            <a:ext cx="32766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50" spc="45" dirty="0">
                <a:latin typeface="Cambria Math"/>
                <a:cs typeface="Cambria Math"/>
              </a:rPr>
              <a:t>10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049649" y="5729541"/>
            <a:ext cx="1261745" cy="328930"/>
          </a:xfrm>
          <a:custGeom>
            <a:avLst/>
            <a:gdLst/>
            <a:ahLst/>
            <a:cxnLst/>
            <a:rect l="l" t="t" r="r" b="b"/>
            <a:pathLst>
              <a:path w="1261745" h="328929">
                <a:moveTo>
                  <a:pt x="1156589" y="0"/>
                </a:moveTo>
                <a:lnTo>
                  <a:pt x="1151889" y="13347"/>
                </a:lnTo>
                <a:lnTo>
                  <a:pt x="1170939" y="21611"/>
                </a:lnTo>
                <a:lnTo>
                  <a:pt x="1187323" y="33048"/>
                </a:lnTo>
                <a:lnTo>
                  <a:pt x="1212088" y="65455"/>
                </a:lnTo>
                <a:lnTo>
                  <a:pt x="1226661" y="109166"/>
                </a:lnTo>
                <a:lnTo>
                  <a:pt x="1231518" y="162801"/>
                </a:lnTo>
                <a:lnTo>
                  <a:pt x="1230304" y="191814"/>
                </a:lnTo>
                <a:lnTo>
                  <a:pt x="1220589" y="241839"/>
                </a:lnTo>
                <a:lnTo>
                  <a:pt x="1201013" y="280904"/>
                </a:lnTo>
                <a:lnTo>
                  <a:pt x="1171243" y="307255"/>
                </a:lnTo>
                <a:lnTo>
                  <a:pt x="1152525" y="315556"/>
                </a:lnTo>
                <a:lnTo>
                  <a:pt x="1156589" y="328904"/>
                </a:lnTo>
                <a:lnTo>
                  <a:pt x="1201467" y="307867"/>
                </a:lnTo>
                <a:lnTo>
                  <a:pt x="1234439" y="271437"/>
                </a:lnTo>
                <a:lnTo>
                  <a:pt x="1254728" y="222646"/>
                </a:lnTo>
                <a:lnTo>
                  <a:pt x="1261490" y="164541"/>
                </a:lnTo>
                <a:lnTo>
                  <a:pt x="1259800" y="134387"/>
                </a:lnTo>
                <a:lnTo>
                  <a:pt x="1246274" y="80941"/>
                </a:lnTo>
                <a:lnTo>
                  <a:pt x="1219364" y="37433"/>
                </a:lnTo>
                <a:lnTo>
                  <a:pt x="1180451" y="8610"/>
                </a:lnTo>
                <a:lnTo>
                  <a:pt x="1156589" y="0"/>
                </a:lnTo>
                <a:close/>
              </a:path>
              <a:path w="1261745" h="328929">
                <a:moveTo>
                  <a:pt x="104901" y="0"/>
                </a:moveTo>
                <a:lnTo>
                  <a:pt x="60182" y="21088"/>
                </a:lnTo>
                <a:lnTo>
                  <a:pt x="27177" y="57645"/>
                </a:lnTo>
                <a:lnTo>
                  <a:pt x="6826" y="106521"/>
                </a:lnTo>
                <a:lnTo>
                  <a:pt x="0" y="164541"/>
                </a:lnTo>
                <a:lnTo>
                  <a:pt x="1690" y="194759"/>
                </a:lnTo>
                <a:lnTo>
                  <a:pt x="15216" y="248205"/>
                </a:lnTo>
                <a:lnTo>
                  <a:pt x="42072" y="291574"/>
                </a:lnTo>
                <a:lnTo>
                  <a:pt x="81022" y="320311"/>
                </a:lnTo>
                <a:lnTo>
                  <a:pt x="104901" y="328904"/>
                </a:lnTo>
                <a:lnTo>
                  <a:pt x="109093" y="315556"/>
                </a:lnTo>
                <a:lnTo>
                  <a:pt x="90374" y="307255"/>
                </a:lnTo>
                <a:lnTo>
                  <a:pt x="74215" y="295705"/>
                </a:lnTo>
                <a:lnTo>
                  <a:pt x="49530" y="262851"/>
                </a:lnTo>
                <a:lnTo>
                  <a:pt x="34956" y="218160"/>
                </a:lnTo>
                <a:lnTo>
                  <a:pt x="30099" y="162801"/>
                </a:lnTo>
                <a:lnTo>
                  <a:pt x="31313" y="134743"/>
                </a:lnTo>
                <a:lnTo>
                  <a:pt x="41028" y="86070"/>
                </a:lnTo>
                <a:lnTo>
                  <a:pt x="60630" y="47662"/>
                </a:lnTo>
                <a:lnTo>
                  <a:pt x="90642" y="21611"/>
                </a:lnTo>
                <a:lnTo>
                  <a:pt x="109600" y="13347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535172" y="5629147"/>
            <a:ext cx="1648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31190" algn="l"/>
              </a:tabLst>
            </a:pPr>
            <a:r>
              <a:rPr sz="2800" spc="3075" dirty="0">
                <a:latin typeface="Cambria Math"/>
                <a:cs typeface="Cambria Math"/>
              </a:rPr>
              <a:t> 	</a:t>
            </a:r>
            <a:r>
              <a:rPr sz="2800" spc="-15" dirty="0">
                <a:latin typeface="Cambria Math"/>
                <a:cs typeface="Cambria Math"/>
              </a:rPr>
              <a:t>𝑦</a:t>
            </a:r>
            <a:r>
              <a:rPr sz="3075" spc="-22" baseline="-16260" dirty="0">
                <a:latin typeface="Cambria Math"/>
                <a:cs typeface="Cambria Math"/>
              </a:rPr>
              <a:t>𝑖 </a:t>
            </a:r>
            <a:r>
              <a:rPr sz="2800" spc="-5" dirty="0">
                <a:latin typeface="Cambria Math"/>
                <a:cs typeface="Cambria Math"/>
              </a:rPr>
              <a:t>−</a:t>
            </a:r>
            <a:r>
              <a:rPr sz="2800" spc="-110" dirty="0">
                <a:latin typeface="Cambria Math"/>
                <a:cs typeface="Cambria Math"/>
              </a:rPr>
              <a:t> </a:t>
            </a:r>
            <a:r>
              <a:rPr sz="2800" spc="-1175" dirty="0">
                <a:latin typeface="Cambria Math"/>
                <a:cs typeface="Cambria Math"/>
              </a:rPr>
              <a:t>𝑦</a:t>
            </a:r>
            <a:r>
              <a:rPr sz="2800" spc="415" dirty="0">
                <a:latin typeface="Cambria Math"/>
                <a:cs typeface="Cambria Math"/>
              </a:rPr>
              <a:t> </a:t>
            </a:r>
            <a:r>
              <a:rPr sz="3075" spc="89" baseline="-16260" dirty="0">
                <a:latin typeface="Cambria Math"/>
                <a:cs typeface="Cambria Math"/>
              </a:rPr>
              <a:t>𝑖</a:t>
            </a:r>
            <a:endParaRPr sz="3075" baseline="-16260">
              <a:latin typeface="Cambria Math"/>
              <a:cs typeface="Cambria Math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29174" y="5595011"/>
            <a:ext cx="17589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50" spc="40" dirty="0">
                <a:latin typeface="Cambria Math"/>
                <a:cs typeface="Cambria Math"/>
              </a:rPr>
              <a:t>2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081783" y="5376671"/>
            <a:ext cx="1338072" cy="947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77212" y="5329428"/>
            <a:ext cx="1414272" cy="11247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41219" y="5416296"/>
            <a:ext cx="1219200" cy="8305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141219" y="5430419"/>
            <a:ext cx="121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172720" indent="-11747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Squa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782056" y="5404103"/>
            <a:ext cx="1367027" cy="9479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39384" y="5356859"/>
            <a:ext cx="1452372" cy="11247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841491" y="5443728"/>
            <a:ext cx="1248156" cy="8305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841491" y="5458156"/>
            <a:ext cx="1248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132715" indent="152400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Cross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511035" y="6189675"/>
            <a:ext cx="465455" cy="642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50" spc="275" dirty="0">
                <a:latin typeface="Cambria Math"/>
                <a:cs typeface="Cambria Math"/>
              </a:rPr>
              <a:t>𝑖</a:t>
            </a:r>
            <a:r>
              <a:rPr sz="2050" spc="-50" dirty="0">
                <a:latin typeface="Cambria Math"/>
                <a:cs typeface="Cambria Math"/>
              </a:rPr>
              <a:t>=</a:t>
            </a:r>
            <a:r>
              <a:rPr sz="2050" spc="40" dirty="0">
                <a:latin typeface="Cambria Math"/>
                <a:cs typeface="Cambria Math"/>
              </a:rPr>
              <a:t>1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579614" y="5207585"/>
            <a:ext cx="32766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50" spc="45" dirty="0">
                <a:latin typeface="Cambria Math"/>
                <a:cs typeface="Cambria Math"/>
              </a:rPr>
              <a:t>10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171182" y="5641035"/>
            <a:ext cx="1784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−</a:t>
            </a:r>
            <a:r>
              <a:rPr sz="2800" spc="275" dirty="0">
                <a:latin typeface="Cambria Math"/>
                <a:cs typeface="Cambria Math"/>
              </a:rPr>
              <a:t> </a:t>
            </a:r>
            <a:r>
              <a:rPr sz="2800" spc="-1175" dirty="0">
                <a:latin typeface="Cambria Math"/>
                <a:cs typeface="Cambria Math"/>
              </a:rPr>
              <a:t>𝑦</a:t>
            </a:r>
            <a:r>
              <a:rPr sz="2800" spc="440" dirty="0">
                <a:latin typeface="Cambria Math"/>
                <a:cs typeface="Cambria Math"/>
              </a:rPr>
              <a:t> </a:t>
            </a:r>
            <a:r>
              <a:rPr sz="3075" spc="75" baseline="-16260" dirty="0">
                <a:latin typeface="Cambria Math"/>
                <a:cs typeface="Cambria Math"/>
              </a:rPr>
              <a:t>𝑖</a:t>
            </a:r>
            <a:r>
              <a:rPr sz="2800" spc="50" dirty="0">
                <a:latin typeface="Cambria Math"/>
                <a:cs typeface="Cambria Math"/>
              </a:rPr>
              <a:t>𝑙𝑛𝑦</a:t>
            </a:r>
            <a:r>
              <a:rPr sz="3075" spc="75" baseline="-16260" dirty="0">
                <a:latin typeface="Cambria Math"/>
                <a:cs typeface="Cambria Math"/>
              </a:rPr>
              <a:t>𝑖</a:t>
            </a:r>
            <a:endParaRPr sz="3075" baseline="-16260">
              <a:latin typeface="Cambria Math"/>
              <a:cs typeface="Cambria Math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023872" y="4614672"/>
            <a:ext cx="5327904" cy="6400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18460" y="4552188"/>
            <a:ext cx="3538728" cy="8656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83308" y="4654297"/>
            <a:ext cx="5209032" cy="5227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179191" y="4665726"/>
            <a:ext cx="3018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Which one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better?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729596" y="2386076"/>
            <a:ext cx="30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19" dirty="0">
                <a:latin typeface="Cambria Math"/>
                <a:cs typeface="Cambria Math"/>
              </a:rPr>
              <a:t>𝑦</a:t>
            </a:r>
            <a:r>
              <a:rPr sz="2400" spc="265" dirty="0">
                <a:latin typeface="Cambria Math"/>
                <a:cs typeface="Cambria Math"/>
              </a:rPr>
              <a:t> </a:t>
            </a:r>
            <a:r>
              <a:rPr sz="2625" spc="52" baseline="-15873" dirty="0">
                <a:latin typeface="Cambria Math"/>
                <a:cs typeface="Cambria Math"/>
              </a:rPr>
              <a:t>1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729343" y="3151759"/>
            <a:ext cx="316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19" dirty="0">
                <a:latin typeface="Cambria Math"/>
                <a:cs typeface="Cambria Math"/>
              </a:rPr>
              <a:t>𝑦</a:t>
            </a:r>
            <a:r>
              <a:rPr sz="2400" spc="325" dirty="0">
                <a:latin typeface="Cambria Math"/>
                <a:cs typeface="Cambria Math"/>
              </a:rPr>
              <a:t> </a:t>
            </a:r>
            <a:r>
              <a:rPr sz="2625" spc="52" baseline="-15873" dirty="0"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716261" y="4435602"/>
            <a:ext cx="727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spc="-1530" baseline="2314" dirty="0">
                <a:latin typeface="Cambria Math"/>
                <a:cs typeface="Cambria Math"/>
              </a:rPr>
              <a:t>𝑦</a:t>
            </a:r>
            <a:r>
              <a:rPr sz="3600" spc="457" baseline="2314" dirty="0">
                <a:latin typeface="Cambria Math"/>
                <a:cs typeface="Cambria Math"/>
              </a:rPr>
              <a:t> </a:t>
            </a:r>
            <a:r>
              <a:rPr sz="2625" spc="44" baseline="-12698" dirty="0">
                <a:latin typeface="Cambria Math"/>
                <a:cs typeface="Cambria Math"/>
              </a:rPr>
              <a:t>10</a:t>
            </a:r>
            <a:r>
              <a:rPr sz="2625" spc="660" baseline="-12698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782414" y="3804285"/>
            <a:ext cx="815608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155"/>
              </a:spcBef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148573" y="2400680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148573" y="3200476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133080" y="4490720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967985" y="6151270"/>
            <a:ext cx="38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=0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806688" y="6151270"/>
            <a:ext cx="38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=0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484" y="2961688"/>
            <a:ext cx="6635408" cy="3821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1542" y="609676"/>
            <a:ext cx="2244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30" dirty="0">
                <a:latin typeface="Calibri Light"/>
                <a:cs typeface="Calibri Light"/>
              </a:rPr>
              <a:t>Let’s </a:t>
            </a:r>
            <a:r>
              <a:rPr sz="4400" dirty="0">
                <a:latin typeface="Calibri Light"/>
                <a:cs typeface="Calibri Light"/>
              </a:rPr>
              <a:t>try</a:t>
            </a:r>
            <a:r>
              <a:rPr sz="4400" spc="-3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it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08928" y="327914"/>
          <a:ext cx="3846828" cy="173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Accuracy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Square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Error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0.11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Cross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Entropy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0.84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0475" y="375666"/>
            <a:ext cx="1126490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4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0624" y="4385690"/>
            <a:ext cx="473075" cy="716280"/>
          </a:xfrm>
          <a:custGeom>
            <a:avLst/>
            <a:gdLst/>
            <a:ahLst/>
            <a:cxnLst/>
            <a:rect l="l" t="t" r="r" b="b"/>
            <a:pathLst>
              <a:path w="473075" h="716279">
                <a:moveTo>
                  <a:pt x="20574" y="522731"/>
                </a:moveTo>
                <a:lnTo>
                  <a:pt x="0" y="715898"/>
                </a:lnTo>
                <a:lnTo>
                  <a:pt x="166877" y="616330"/>
                </a:lnTo>
                <a:lnTo>
                  <a:pt x="156356" y="609599"/>
                </a:lnTo>
                <a:lnTo>
                  <a:pt x="102489" y="609599"/>
                </a:lnTo>
                <a:lnTo>
                  <a:pt x="53721" y="578357"/>
                </a:lnTo>
                <a:lnTo>
                  <a:pt x="69355" y="553940"/>
                </a:lnTo>
                <a:lnTo>
                  <a:pt x="20574" y="522731"/>
                </a:lnTo>
                <a:close/>
              </a:path>
              <a:path w="473075" h="716279">
                <a:moveTo>
                  <a:pt x="69355" y="553940"/>
                </a:moveTo>
                <a:lnTo>
                  <a:pt x="53721" y="578357"/>
                </a:lnTo>
                <a:lnTo>
                  <a:pt x="102489" y="609599"/>
                </a:lnTo>
                <a:lnTo>
                  <a:pt x="118143" y="585152"/>
                </a:lnTo>
                <a:lnTo>
                  <a:pt x="69355" y="553940"/>
                </a:lnTo>
                <a:close/>
              </a:path>
              <a:path w="473075" h="716279">
                <a:moveTo>
                  <a:pt x="118143" y="585152"/>
                </a:moveTo>
                <a:lnTo>
                  <a:pt x="102489" y="609599"/>
                </a:lnTo>
                <a:lnTo>
                  <a:pt x="156356" y="609599"/>
                </a:lnTo>
                <a:lnTo>
                  <a:pt x="118143" y="585152"/>
                </a:lnTo>
                <a:close/>
              </a:path>
              <a:path w="473075" h="716279">
                <a:moveTo>
                  <a:pt x="424052" y="0"/>
                </a:moveTo>
                <a:lnTo>
                  <a:pt x="69355" y="553940"/>
                </a:lnTo>
                <a:lnTo>
                  <a:pt x="118143" y="585152"/>
                </a:lnTo>
                <a:lnTo>
                  <a:pt x="472821" y="31241"/>
                </a:lnTo>
                <a:lnTo>
                  <a:pt x="424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9436" y="2909316"/>
            <a:ext cx="1367027" cy="949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6764" y="2863596"/>
            <a:ext cx="1452372" cy="1124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8873" y="2948939"/>
            <a:ext cx="1248155" cy="832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28872" y="2394914"/>
            <a:ext cx="2885440" cy="13258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32914">
              <a:spcBef>
                <a:spcPts val="700"/>
              </a:spcBef>
            </a:pPr>
            <a:r>
              <a:rPr sz="2800" spc="-40" dirty="0">
                <a:latin typeface="Calibri"/>
                <a:cs typeface="Calibri"/>
              </a:rPr>
              <a:t>Training</a:t>
            </a:r>
            <a:endParaRPr sz="2800">
              <a:latin typeface="Calibri"/>
              <a:cs typeface="Calibri"/>
            </a:endParaRPr>
          </a:p>
          <a:p>
            <a:pPr marL="140970" marR="1768475" indent="152400">
              <a:spcBef>
                <a:spcPts val="51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Cross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29243" y="3957828"/>
            <a:ext cx="1330452" cy="949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21623" y="3912108"/>
            <a:ext cx="1345692" cy="1124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88681" y="3997452"/>
            <a:ext cx="1211579" cy="8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88680" y="4012183"/>
            <a:ext cx="1211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167005" indent="-11938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Squa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13273" y="3767455"/>
            <a:ext cx="519430" cy="634365"/>
          </a:xfrm>
          <a:custGeom>
            <a:avLst/>
            <a:gdLst/>
            <a:ahLst/>
            <a:cxnLst/>
            <a:rect l="l" t="t" r="r" b="b"/>
            <a:pathLst>
              <a:path w="519429" h="634364">
                <a:moveTo>
                  <a:pt x="387603" y="516974"/>
                </a:moveTo>
                <a:lnTo>
                  <a:pt x="342518" y="553339"/>
                </a:lnTo>
                <a:lnTo>
                  <a:pt x="519175" y="633984"/>
                </a:lnTo>
                <a:lnTo>
                  <a:pt x="498558" y="539496"/>
                </a:lnTo>
                <a:lnTo>
                  <a:pt x="405764" y="539496"/>
                </a:lnTo>
                <a:lnTo>
                  <a:pt x="387603" y="516974"/>
                </a:lnTo>
                <a:close/>
              </a:path>
              <a:path w="519429" h="634364">
                <a:moveTo>
                  <a:pt x="432668" y="480627"/>
                </a:moveTo>
                <a:lnTo>
                  <a:pt x="387603" y="516974"/>
                </a:lnTo>
                <a:lnTo>
                  <a:pt x="405764" y="539496"/>
                </a:lnTo>
                <a:lnTo>
                  <a:pt x="450850" y="503174"/>
                </a:lnTo>
                <a:lnTo>
                  <a:pt x="432668" y="480627"/>
                </a:lnTo>
                <a:close/>
              </a:path>
              <a:path w="519429" h="634364">
                <a:moveTo>
                  <a:pt x="477774" y="444246"/>
                </a:moveTo>
                <a:lnTo>
                  <a:pt x="432668" y="480627"/>
                </a:lnTo>
                <a:lnTo>
                  <a:pt x="450850" y="503174"/>
                </a:lnTo>
                <a:lnTo>
                  <a:pt x="405764" y="539496"/>
                </a:lnTo>
                <a:lnTo>
                  <a:pt x="498558" y="539496"/>
                </a:lnTo>
                <a:lnTo>
                  <a:pt x="477774" y="444246"/>
                </a:lnTo>
                <a:close/>
              </a:path>
              <a:path w="519429" h="634364">
                <a:moveTo>
                  <a:pt x="45085" y="0"/>
                </a:moveTo>
                <a:lnTo>
                  <a:pt x="0" y="36322"/>
                </a:lnTo>
                <a:lnTo>
                  <a:pt x="387603" y="516974"/>
                </a:lnTo>
                <a:lnTo>
                  <a:pt x="432668" y="480627"/>
                </a:lnTo>
                <a:lnTo>
                  <a:pt x="45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244" y="1466088"/>
            <a:ext cx="4369308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3245" y="1466088"/>
            <a:ext cx="4369435" cy="4540250"/>
          </a:xfrm>
          <a:custGeom>
            <a:avLst/>
            <a:gdLst/>
            <a:ahLst/>
            <a:cxnLst/>
            <a:rect l="l" t="t" r="r" b="b"/>
            <a:pathLst>
              <a:path w="4369435" h="4540250">
                <a:moveTo>
                  <a:pt x="0" y="4539996"/>
                </a:moveTo>
                <a:lnTo>
                  <a:pt x="4369308" y="4539996"/>
                </a:lnTo>
                <a:lnTo>
                  <a:pt x="4369308" y="0"/>
                </a:lnTo>
                <a:lnTo>
                  <a:pt x="0" y="0"/>
                </a:lnTo>
                <a:lnTo>
                  <a:pt x="0" y="45399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25953" y="1708480"/>
            <a:ext cx="3037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Choosing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85E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22804" y="2578607"/>
            <a:ext cx="3789045" cy="45910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5240">
              <a:spcBef>
                <a:spcPts val="22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25953" y="3480561"/>
            <a:ext cx="3468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New activation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5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5"/>
                </a:lnTo>
                <a:lnTo>
                  <a:pt x="3918204" y="768095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5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33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5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5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5"/>
                </a:lnTo>
                <a:lnTo>
                  <a:pt x="128015" y="768095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25954" y="4366386"/>
            <a:ext cx="3364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Adaptive Learning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35"/>
                </a:lnTo>
                <a:lnTo>
                  <a:pt x="4008739" y="730600"/>
                </a:lnTo>
                <a:lnTo>
                  <a:pt x="4036165" y="689909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09"/>
                </a:lnTo>
                <a:lnTo>
                  <a:pt x="4008739" y="730600"/>
                </a:lnTo>
                <a:lnTo>
                  <a:pt x="3968049" y="758035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25954" y="5251805"/>
            <a:ext cx="174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Momentum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374904" y="0"/>
                </a:move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lnTo>
                  <a:pt x="374904" y="187452"/>
                </a:lnTo>
                <a:lnTo>
                  <a:pt x="3749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909828" y="187452"/>
                </a:moveTo>
                <a:lnTo>
                  <a:pt x="374904" y="187452"/>
                </a:lnTo>
                <a:lnTo>
                  <a:pt x="374904" y="0"/>
                </a:ln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00784" y="6196585"/>
            <a:ext cx="8772144" cy="441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39611" y="6187441"/>
            <a:ext cx="4433570" cy="466725"/>
          </a:xfrm>
          <a:custGeom>
            <a:avLst/>
            <a:gdLst/>
            <a:ahLst/>
            <a:cxnLst/>
            <a:rect l="l" t="t" r="r" b="b"/>
            <a:pathLst>
              <a:path w="4433570" h="466725">
                <a:moveTo>
                  <a:pt x="0" y="466344"/>
                </a:moveTo>
                <a:lnTo>
                  <a:pt x="4433316" y="466344"/>
                </a:lnTo>
                <a:lnTo>
                  <a:pt x="4433316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2" y="609676"/>
            <a:ext cx="2462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Min</a:t>
            </a:r>
            <a:r>
              <a:rPr sz="4400" spc="-5" dirty="0">
                <a:latin typeface="Calibri Light"/>
                <a:cs typeface="Calibri Light"/>
              </a:rPr>
              <a:t>i-</a:t>
            </a:r>
            <a:r>
              <a:rPr sz="4400" dirty="0">
                <a:latin typeface="Calibri Light"/>
                <a:cs typeface="Calibri Light"/>
              </a:rPr>
              <a:t>b</a:t>
            </a:r>
            <a:r>
              <a:rPr sz="4400" spc="-50" dirty="0">
                <a:latin typeface="Calibri Light"/>
                <a:cs typeface="Calibri Light"/>
              </a:rPr>
              <a:t>a</a:t>
            </a:r>
            <a:r>
              <a:rPr sz="4400" spc="-45" dirty="0">
                <a:latin typeface="Calibri Light"/>
                <a:cs typeface="Calibri Light"/>
              </a:rPr>
              <a:t>t</a:t>
            </a:r>
            <a:r>
              <a:rPr sz="4400" spc="-5" dirty="0">
                <a:latin typeface="Calibri Light"/>
                <a:cs typeface="Calibri Light"/>
              </a:rPr>
              <a:t>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30067" y="1778507"/>
            <a:ext cx="271272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0067" y="1778507"/>
            <a:ext cx="297180" cy="409086"/>
          </a:xfrm>
          <a:prstGeom prst="rect">
            <a:avLst/>
          </a:prstGeom>
          <a:ln w="6095">
            <a:solidFill>
              <a:srgbClr val="5B9BD4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5720">
              <a:spcBef>
                <a:spcPts val="31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2924" y="1781556"/>
            <a:ext cx="966215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82924" y="1781556"/>
            <a:ext cx="966469" cy="50975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287020">
              <a:spcBef>
                <a:spcPts val="1095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9330" y="3327654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2395" y="2057400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300"/>
                </a:lnTo>
                <a:lnTo>
                  <a:pt x="378968" y="76200"/>
                </a:lnTo>
                <a:lnTo>
                  <a:pt x="321818" y="76200"/>
                </a:lnTo>
                <a:lnTo>
                  <a:pt x="321818" y="38100"/>
                </a:lnTo>
                <a:lnTo>
                  <a:pt x="378968" y="38100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8" y="76200"/>
                </a:lnTo>
                <a:lnTo>
                  <a:pt x="302768" y="38100"/>
                </a:lnTo>
                <a:close/>
              </a:path>
              <a:path w="417194" h="114300">
                <a:moveTo>
                  <a:pt x="378968" y="38100"/>
                </a:moveTo>
                <a:lnTo>
                  <a:pt x="321818" y="38100"/>
                </a:lnTo>
                <a:lnTo>
                  <a:pt x="321818" y="76200"/>
                </a:lnTo>
                <a:lnTo>
                  <a:pt x="378968" y="76200"/>
                </a:lnTo>
                <a:lnTo>
                  <a:pt x="417068" y="57150"/>
                </a:lnTo>
                <a:lnTo>
                  <a:pt x="37896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2951" y="2052827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0244" y="1778507"/>
            <a:ext cx="271272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00244" y="1778507"/>
            <a:ext cx="297180" cy="409086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815">
              <a:spcBef>
                <a:spcPts val="31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67984" y="1778507"/>
            <a:ext cx="271272" cy="672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7984" y="177850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93638" y="1922730"/>
            <a:ext cx="320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0" spc="-1025" dirty="0">
                <a:latin typeface="Cambria Math"/>
                <a:cs typeface="Cambria Math"/>
              </a:rPr>
              <a:t>𝑦</a:t>
            </a:r>
            <a:r>
              <a:rPr sz="2400" spc="459" dirty="0">
                <a:latin typeface="Cambria Math"/>
                <a:cs typeface="Cambria Math"/>
              </a:rPr>
              <a:t> </a:t>
            </a:r>
            <a:r>
              <a:rPr sz="2625" spc="52" baseline="28571" dirty="0">
                <a:latin typeface="Cambria Math"/>
                <a:cs typeface="Cambria Math"/>
              </a:rPr>
              <a:t>1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09616" y="2071116"/>
            <a:ext cx="603885" cy="180340"/>
          </a:xfrm>
          <a:custGeom>
            <a:avLst/>
            <a:gdLst/>
            <a:ahLst/>
            <a:cxnLst/>
            <a:rect l="l" t="t" r="r" b="b"/>
            <a:pathLst>
              <a:path w="603885" h="180339">
                <a:moveTo>
                  <a:pt x="89916" y="0"/>
                </a:moveTo>
                <a:lnTo>
                  <a:pt x="0" y="89916"/>
                </a:lnTo>
                <a:lnTo>
                  <a:pt x="89916" y="179832"/>
                </a:lnTo>
                <a:lnTo>
                  <a:pt x="89916" y="134874"/>
                </a:lnTo>
                <a:lnTo>
                  <a:pt x="558546" y="134874"/>
                </a:lnTo>
                <a:lnTo>
                  <a:pt x="603504" y="89916"/>
                </a:lnTo>
                <a:lnTo>
                  <a:pt x="558546" y="44958"/>
                </a:lnTo>
                <a:lnTo>
                  <a:pt x="89916" y="44958"/>
                </a:lnTo>
                <a:lnTo>
                  <a:pt x="89916" y="0"/>
                </a:lnTo>
                <a:close/>
              </a:path>
              <a:path w="603885" h="180339">
                <a:moveTo>
                  <a:pt x="558546" y="134874"/>
                </a:moveTo>
                <a:lnTo>
                  <a:pt x="513588" y="134874"/>
                </a:lnTo>
                <a:lnTo>
                  <a:pt x="513588" y="179832"/>
                </a:lnTo>
                <a:lnTo>
                  <a:pt x="558546" y="134874"/>
                </a:lnTo>
                <a:close/>
              </a:path>
              <a:path w="603885" h="180339">
                <a:moveTo>
                  <a:pt x="513588" y="0"/>
                </a:moveTo>
                <a:lnTo>
                  <a:pt x="513588" y="44958"/>
                </a:lnTo>
                <a:lnTo>
                  <a:pt x="558546" y="44958"/>
                </a:lnTo>
                <a:lnTo>
                  <a:pt x="5135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9616" y="2071116"/>
            <a:ext cx="603885" cy="180340"/>
          </a:xfrm>
          <a:custGeom>
            <a:avLst/>
            <a:gdLst/>
            <a:ahLst/>
            <a:cxnLst/>
            <a:rect l="l" t="t" r="r" b="b"/>
            <a:pathLst>
              <a:path w="603885" h="180339">
                <a:moveTo>
                  <a:pt x="0" y="89916"/>
                </a:moveTo>
                <a:lnTo>
                  <a:pt x="89916" y="0"/>
                </a:lnTo>
                <a:lnTo>
                  <a:pt x="89916" y="44958"/>
                </a:lnTo>
                <a:lnTo>
                  <a:pt x="513588" y="44958"/>
                </a:lnTo>
                <a:lnTo>
                  <a:pt x="513588" y="0"/>
                </a:lnTo>
                <a:lnTo>
                  <a:pt x="603504" y="89916"/>
                </a:lnTo>
                <a:lnTo>
                  <a:pt x="513588" y="179832"/>
                </a:lnTo>
                <a:lnTo>
                  <a:pt x="513588" y="134874"/>
                </a:lnTo>
                <a:lnTo>
                  <a:pt x="89916" y="134874"/>
                </a:lnTo>
                <a:lnTo>
                  <a:pt x="89916" y="179832"/>
                </a:lnTo>
                <a:lnTo>
                  <a:pt x="0" y="8991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87035" y="2125217"/>
            <a:ext cx="24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22" baseline="-20833" dirty="0">
                <a:latin typeface="Cambria Math"/>
                <a:cs typeface="Cambria Math"/>
              </a:rPr>
              <a:t>𝑙</a:t>
            </a:r>
            <a:r>
              <a:rPr sz="1750" spc="35" dirty="0">
                <a:latin typeface="Cambria Math"/>
                <a:cs typeface="Cambria Math"/>
              </a:rPr>
              <a:t>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33116" y="2586227"/>
            <a:ext cx="271272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3116" y="258622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80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28798" y="2613483"/>
            <a:ext cx="349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15" dirty="0"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5973" y="2580132"/>
            <a:ext cx="966215" cy="684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85973" y="2580133"/>
            <a:ext cx="966469" cy="511037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87020">
              <a:spcBef>
                <a:spcPts val="1105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52395" y="2865120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300"/>
                </a:lnTo>
                <a:lnTo>
                  <a:pt x="378968" y="76200"/>
                </a:lnTo>
                <a:lnTo>
                  <a:pt x="321818" y="76200"/>
                </a:lnTo>
                <a:lnTo>
                  <a:pt x="321818" y="38100"/>
                </a:lnTo>
                <a:lnTo>
                  <a:pt x="378968" y="38100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8" y="76200"/>
                </a:lnTo>
                <a:lnTo>
                  <a:pt x="302768" y="38100"/>
                </a:lnTo>
                <a:close/>
              </a:path>
              <a:path w="417194" h="114300">
                <a:moveTo>
                  <a:pt x="378968" y="38100"/>
                </a:moveTo>
                <a:lnTo>
                  <a:pt x="321818" y="38100"/>
                </a:lnTo>
                <a:lnTo>
                  <a:pt x="321818" y="76200"/>
                </a:lnTo>
                <a:lnTo>
                  <a:pt x="378968" y="76200"/>
                </a:lnTo>
                <a:lnTo>
                  <a:pt x="417068" y="57150"/>
                </a:lnTo>
                <a:lnTo>
                  <a:pt x="37896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2951" y="2860548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3291" y="2586227"/>
            <a:ext cx="271272" cy="672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3291" y="258622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96560" y="2613483"/>
            <a:ext cx="355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71032" y="2586227"/>
            <a:ext cx="271272" cy="672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71032" y="258622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08497" y="2608579"/>
            <a:ext cx="45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-1530" baseline="-20833" dirty="0">
                <a:latin typeface="Cambria Math"/>
                <a:cs typeface="Cambria Math"/>
              </a:rPr>
              <a:t>𝑦</a:t>
            </a:r>
            <a:r>
              <a:rPr sz="3600" spc="757" baseline="-20833" dirty="0">
                <a:latin typeface="Cambria Math"/>
                <a:cs typeface="Cambria Math"/>
              </a:rPr>
              <a:t> </a:t>
            </a:r>
            <a:r>
              <a:rPr sz="1750" spc="30" dirty="0">
                <a:latin typeface="Cambria Math"/>
                <a:cs typeface="Cambria Math"/>
              </a:rPr>
              <a:t>31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08091" y="2851404"/>
            <a:ext cx="601980" cy="181610"/>
          </a:xfrm>
          <a:custGeom>
            <a:avLst/>
            <a:gdLst/>
            <a:ahLst/>
            <a:cxnLst/>
            <a:rect l="l" t="t" r="r" b="b"/>
            <a:pathLst>
              <a:path w="601979" h="181610">
                <a:moveTo>
                  <a:pt x="90678" y="0"/>
                </a:moveTo>
                <a:lnTo>
                  <a:pt x="0" y="90678"/>
                </a:lnTo>
                <a:lnTo>
                  <a:pt x="90678" y="181356"/>
                </a:lnTo>
                <a:lnTo>
                  <a:pt x="90678" y="136017"/>
                </a:lnTo>
                <a:lnTo>
                  <a:pt x="556641" y="136017"/>
                </a:lnTo>
                <a:lnTo>
                  <a:pt x="601980" y="90678"/>
                </a:lnTo>
                <a:lnTo>
                  <a:pt x="556641" y="45338"/>
                </a:lnTo>
                <a:lnTo>
                  <a:pt x="90678" y="45338"/>
                </a:lnTo>
                <a:lnTo>
                  <a:pt x="90678" y="0"/>
                </a:lnTo>
                <a:close/>
              </a:path>
              <a:path w="601979" h="181610">
                <a:moveTo>
                  <a:pt x="556641" y="136017"/>
                </a:moveTo>
                <a:lnTo>
                  <a:pt x="511302" y="136017"/>
                </a:lnTo>
                <a:lnTo>
                  <a:pt x="511302" y="181356"/>
                </a:lnTo>
                <a:lnTo>
                  <a:pt x="556641" y="136017"/>
                </a:lnTo>
                <a:close/>
              </a:path>
              <a:path w="601979" h="181610">
                <a:moveTo>
                  <a:pt x="511302" y="0"/>
                </a:moveTo>
                <a:lnTo>
                  <a:pt x="511302" y="45338"/>
                </a:lnTo>
                <a:lnTo>
                  <a:pt x="556641" y="45338"/>
                </a:lnTo>
                <a:lnTo>
                  <a:pt x="511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08091" y="2851404"/>
            <a:ext cx="601980" cy="181610"/>
          </a:xfrm>
          <a:custGeom>
            <a:avLst/>
            <a:gdLst/>
            <a:ahLst/>
            <a:cxnLst/>
            <a:rect l="l" t="t" r="r" b="b"/>
            <a:pathLst>
              <a:path w="601979" h="181610">
                <a:moveTo>
                  <a:pt x="0" y="90678"/>
                </a:moveTo>
                <a:lnTo>
                  <a:pt x="90678" y="0"/>
                </a:lnTo>
                <a:lnTo>
                  <a:pt x="90678" y="45338"/>
                </a:lnTo>
                <a:lnTo>
                  <a:pt x="511302" y="45338"/>
                </a:lnTo>
                <a:lnTo>
                  <a:pt x="511302" y="0"/>
                </a:lnTo>
                <a:lnTo>
                  <a:pt x="601980" y="90678"/>
                </a:lnTo>
                <a:lnTo>
                  <a:pt x="511302" y="181356"/>
                </a:lnTo>
                <a:lnTo>
                  <a:pt x="511302" y="136017"/>
                </a:lnTo>
                <a:lnTo>
                  <a:pt x="90678" y="136017"/>
                </a:lnTo>
                <a:lnTo>
                  <a:pt x="90678" y="181356"/>
                </a:lnTo>
                <a:lnTo>
                  <a:pt x="0" y="9067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86400" y="2969133"/>
            <a:ext cx="377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97" baseline="-20833" dirty="0">
                <a:latin typeface="Cambria Math"/>
                <a:cs typeface="Cambria Math"/>
              </a:rPr>
              <a:t>𝑙</a:t>
            </a:r>
            <a:r>
              <a:rPr sz="1750" spc="40" dirty="0">
                <a:latin typeface="Cambria Math"/>
                <a:cs typeface="Cambria Math"/>
              </a:rPr>
              <a:t>31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77439" y="1961389"/>
            <a:ext cx="359664" cy="359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58390" y="1942339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4">
                <a:moveTo>
                  <a:pt x="0" y="397763"/>
                </a:moveTo>
                <a:lnTo>
                  <a:pt x="397764" y="397763"/>
                </a:lnTo>
                <a:lnTo>
                  <a:pt x="3977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7267" y="4331209"/>
            <a:ext cx="318689" cy="3596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17242" y="4312159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5">
                <a:moveTo>
                  <a:pt x="0" y="397763"/>
                </a:moveTo>
                <a:lnTo>
                  <a:pt x="397764" y="397763"/>
                </a:lnTo>
                <a:lnTo>
                  <a:pt x="3977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8483" y="2718817"/>
            <a:ext cx="359664" cy="359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9434" y="2699767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4">
                <a:moveTo>
                  <a:pt x="0" y="397763"/>
                </a:moveTo>
                <a:lnTo>
                  <a:pt x="397764" y="397763"/>
                </a:lnTo>
                <a:lnTo>
                  <a:pt x="3977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07205" y="5321808"/>
            <a:ext cx="355223" cy="359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83714" y="5302759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5">
                <a:moveTo>
                  <a:pt x="0" y="397764"/>
                </a:moveTo>
                <a:lnTo>
                  <a:pt x="397764" y="397764"/>
                </a:lnTo>
                <a:lnTo>
                  <a:pt x="397764" y="0"/>
                </a:lnTo>
                <a:lnTo>
                  <a:pt x="0" y="0"/>
                </a:lnTo>
                <a:lnTo>
                  <a:pt x="0" y="3977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4827" y="4218433"/>
            <a:ext cx="272796" cy="672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814827" y="4218433"/>
            <a:ext cx="298450" cy="410369"/>
          </a:xfrm>
          <a:prstGeom prst="rect">
            <a:avLst/>
          </a:prstGeom>
          <a:ln w="6095">
            <a:solidFill>
              <a:srgbClr val="5B9BD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6990">
              <a:spcBef>
                <a:spcPts val="32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69207" y="4221480"/>
            <a:ext cx="966216" cy="6827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69208" y="4221480"/>
            <a:ext cx="966469" cy="50975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286385">
              <a:spcBef>
                <a:spcPts val="1095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04345" y="5912917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38678" y="4497323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4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4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37711" y="4492752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86528" y="4218433"/>
            <a:ext cx="271272" cy="672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86528" y="42184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3"/>
                </a:moveTo>
                <a:lnTo>
                  <a:pt x="271272" y="672083"/>
                </a:lnTo>
                <a:lnTo>
                  <a:pt x="27127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030090" y="4246245"/>
            <a:ext cx="254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954267" y="4218433"/>
            <a:ext cx="271272" cy="672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54267" y="42184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3"/>
                </a:moveTo>
                <a:lnTo>
                  <a:pt x="271272" y="672083"/>
                </a:lnTo>
                <a:lnTo>
                  <a:pt x="27127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979540" y="4363592"/>
            <a:ext cx="32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0" spc="-1019" dirty="0">
                <a:latin typeface="Cambria Math"/>
                <a:cs typeface="Cambria Math"/>
              </a:rPr>
              <a:t>𝑦</a:t>
            </a:r>
            <a:r>
              <a:rPr sz="2400" spc="500" dirty="0">
                <a:latin typeface="Cambria Math"/>
                <a:cs typeface="Cambria Math"/>
              </a:rPr>
              <a:t> </a:t>
            </a:r>
            <a:r>
              <a:rPr sz="2625" spc="52" baseline="28571" dirty="0">
                <a:latin typeface="Cambria Math"/>
                <a:cs typeface="Cambria Math"/>
              </a:rPr>
              <a:t>2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295900" y="4511040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89915" y="0"/>
                </a:moveTo>
                <a:lnTo>
                  <a:pt x="0" y="89916"/>
                </a:lnTo>
                <a:lnTo>
                  <a:pt x="89915" y="179832"/>
                </a:lnTo>
                <a:lnTo>
                  <a:pt x="89915" y="134874"/>
                </a:lnTo>
                <a:lnTo>
                  <a:pt x="557022" y="134874"/>
                </a:lnTo>
                <a:lnTo>
                  <a:pt x="601979" y="89916"/>
                </a:lnTo>
                <a:lnTo>
                  <a:pt x="557022" y="44958"/>
                </a:lnTo>
                <a:lnTo>
                  <a:pt x="89915" y="44958"/>
                </a:lnTo>
                <a:lnTo>
                  <a:pt x="89915" y="0"/>
                </a:lnTo>
                <a:close/>
              </a:path>
              <a:path w="601979" h="180339">
                <a:moveTo>
                  <a:pt x="557022" y="134874"/>
                </a:moveTo>
                <a:lnTo>
                  <a:pt x="512063" y="134874"/>
                </a:lnTo>
                <a:lnTo>
                  <a:pt x="512063" y="179832"/>
                </a:lnTo>
                <a:lnTo>
                  <a:pt x="557022" y="134874"/>
                </a:lnTo>
                <a:close/>
              </a:path>
              <a:path w="601979" h="180339">
                <a:moveTo>
                  <a:pt x="512063" y="0"/>
                </a:moveTo>
                <a:lnTo>
                  <a:pt x="512063" y="44958"/>
                </a:lnTo>
                <a:lnTo>
                  <a:pt x="557022" y="44958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95900" y="4511040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0" y="89916"/>
                </a:moveTo>
                <a:lnTo>
                  <a:pt x="89915" y="0"/>
                </a:lnTo>
                <a:lnTo>
                  <a:pt x="89915" y="44958"/>
                </a:lnTo>
                <a:lnTo>
                  <a:pt x="512063" y="44958"/>
                </a:lnTo>
                <a:lnTo>
                  <a:pt x="512063" y="0"/>
                </a:lnTo>
                <a:lnTo>
                  <a:pt x="601979" y="89916"/>
                </a:lnTo>
                <a:lnTo>
                  <a:pt x="512063" y="179832"/>
                </a:lnTo>
                <a:lnTo>
                  <a:pt x="512063" y="134874"/>
                </a:lnTo>
                <a:lnTo>
                  <a:pt x="89915" y="134874"/>
                </a:lnTo>
                <a:lnTo>
                  <a:pt x="89915" y="179832"/>
                </a:lnTo>
                <a:lnTo>
                  <a:pt x="0" y="899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472939" y="4565650"/>
            <a:ext cx="247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89" baseline="-20833" dirty="0">
                <a:latin typeface="Cambria Math"/>
                <a:cs typeface="Cambria Math"/>
              </a:rPr>
              <a:t>𝑙</a:t>
            </a:r>
            <a:r>
              <a:rPr sz="1750" spc="35" dirty="0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833116" y="5170932"/>
            <a:ext cx="271272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33116" y="51709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80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829178" y="5199379"/>
            <a:ext cx="35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10" dirty="0"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85973" y="5166360"/>
            <a:ext cx="966215" cy="6827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585973" y="5166359"/>
            <a:ext cx="966469" cy="510396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287020">
              <a:spcBef>
                <a:spcPts val="1100"/>
              </a:spcBef>
            </a:pPr>
            <a:r>
              <a:rPr sz="2400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152395" y="5451347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299"/>
                </a:lnTo>
                <a:lnTo>
                  <a:pt x="378968" y="76199"/>
                </a:lnTo>
                <a:lnTo>
                  <a:pt x="321818" y="76199"/>
                </a:lnTo>
                <a:lnTo>
                  <a:pt x="321818" y="38099"/>
                </a:lnTo>
                <a:lnTo>
                  <a:pt x="378968" y="38099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02768" y="76199"/>
                </a:lnTo>
                <a:lnTo>
                  <a:pt x="302768" y="38099"/>
                </a:lnTo>
                <a:close/>
              </a:path>
              <a:path w="417194" h="114300">
                <a:moveTo>
                  <a:pt x="378968" y="38099"/>
                </a:moveTo>
                <a:lnTo>
                  <a:pt x="321818" y="38099"/>
                </a:lnTo>
                <a:lnTo>
                  <a:pt x="321818" y="76199"/>
                </a:lnTo>
                <a:lnTo>
                  <a:pt x="378968" y="76199"/>
                </a:lnTo>
                <a:lnTo>
                  <a:pt x="417068" y="57149"/>
                </a:lnTo>
                <a:lnTo>
                  <a:pt x="378968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52951" y="5445252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03291" y="5170932"/>
            <a:ext cx="271272" cy="672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03291" y="51709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996941" y="5199379"/>
            <a:ext cx="35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972555" y="5170932"/>
            <a:ext cx="271272" cy="6720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72555" y="51709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009132" y="5194172"/>
            <a:ext cx="44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-1530" baseline="-20833" dirty="0">
                <a:latin typeface="Cambria Math"/>
                <a:cs typeface="Cambria Math"/>
              </a:rPr>
              <a:t>𝑦</a:t>
            </a:r>
            <a:r>
              <a:rPr sz="3600" spc="690" baseline="-20833" dirty="0">
                <a:latin typeface="Cambria Math"/>
                <a:cs typeface="Cambria Math"/>
              </a:rPr>
              <a:t> </a:t>
            </a:r>
            <a:r>
              <a:rPr sz="1750" spc="25" dirty="0">
                <a:latin typeface="Cambria Math"/>
                <a:cs typeface="Cambria Math"/>
              </a:rPr>
              <a:t>16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308091" y="5437632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89916" y="0"/>
                </a:moveTo>
                <a:lnTo>
                  <a:pt x="0" y="89916"/>
                </a:lnTo>
                <a:lnTo>
                  <a:pt x="89916" y="179832"/>
                </a:lnTo>
                <a:lnTo>
                  <a:pt x="89916" y="134874"/>
                </a:lnTo>
                <a:lnTo>
                  <a:pt x="557022" y="134874"/>
                </a:lnTo>
                <a:lnTo>
                  <a:pt x="601980" y="89916"/>
                </a:lnTo>
                <a:lnTo>
                  <a:pt x="557022" y="44958"/>
                </a:lnTo>
                <a:lnTo>
                  <a:pt x="89916" y="44958"/>
                </a:lnTo>
                <a:lnTo>
                  <a:pt x="89916" y="0"/>
                </a:lnTo>
                <a:close/>
              </a:path>
              <a:path w="601979" h="180339">
                <a:moveTo>
                  <a:pt x="557022" y="134874"/>
                </a:moveTo>
                <a:lnTo>
                  <a:pt x="512063" y="134874"/>
                </a:lnTo>
                <a:lnTo>
                  <a:pt x="512063" y="179832"/>
                </a:lnTo>
                <a:lnTo>
                  <a:pt x="557022" y="134874"/>
                </a:lnTo>
                <a:close/>
              </a:path>
              <a:path w="601979" h="180339">
                <a:moveTo>
                  <a:pt x="512063" y="0"/>
                </a:moveTo>
                <a:lnTo>
                  <a:pt x="512063" y="44958"/>
                </a:lnTo>
                <a:lnTo>
                  <a:pt x="557022" y="44958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08091" y="5437632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0" y="89916"/>
                </a:moveTo>
                <a:lnTo>
                  <a:pt x="89916" y="0"/>
                </a:lnTo>
                <a:lnTo>
                  <a:pt x="89916" y="44958"/>
                </a:lnTo>
                <a:lnTo>
                  <a:pt x="512063" y="44958"/>
                </a:lnTo>
                <a:lnTo>
                  <a:pt x="512063" y="0"/>
                </a:lnTo>
                <a:lnTo>
                  <a:pt x="601980" y="89916"/>
                </a:lnTo>
                <a:lnTo>
                  <a:pt x="512063" y="179832"/>
                </a:lnTo>
                <a:lnTo>
                  <a:pt x="512063" y="134874"/>
                </a:lnTo>
                <a:lnTo>
                  <a:pt x="89916" y="134874"/>
                </a:lnTo>
                <a:lnTo>
                  <a:pt x="89916" y="179832"/>
                </a:lnTo>
                <a:lnTo>
                  <a:pt x="0" y="899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487034" y="5554776"/>
            <a:ext cx="36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22" baseline="-20833" dirty="0">
                <a:latin typeface="Cambria Math"/>
                <a:cs typeface="Cambria Math"/>
              </a:rPr>
              <a:t>𝑙</a:t>
            </a:r>
            <a:r>
              <a:rPr sz="1750" spc="25" dirty="0">
                <a:latin typeface="Cambria Math"/>
                <a:cs typeface="Cambria Math"/>
              </a:rPr>
              <a:t>16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83071" y="917906"/>
            <a:ext cx="3060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spcBef>
                <a:spcPts val="10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Randomly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initialize</a:t>
            </a:r>
            <a:endParaRPr sz="2400">
              <a:latin typeface="Calibri"/>
              <a:cs typeface="Calibri"/>
            </a:endParaRPr>
          </a:p>
          <a:p>
            <a:pPr marL="527685"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network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42034" y="2016054"/>
            <a:ext cx="312073" cy="1370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Mini-batch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33195" y="4487601"/>
            <a:ext cx="312073" cy="1370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Mini-batch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73986" y="1636015"/>
            <a:ext cx="4279900" cy="2310765"/>
          </a:xfrm>
          <a:custGeom>
            <a:avLst/>
            <a:gdLst/>
            <a:ahLst/>
            <a:cxnLst/>
            <a:rect l="l" t="t" r="r" b="b"/>
            <a:pathLst>
              <a:path w="4279900" h="2310765">
                <a:moveTo>
                  <a:pt x="0" y="2310383"/>
                </a:moveTo>
                <a:lnTo>
                  <a:pt x="4279392" y="2310383"/>
                </a:lnTo>
                <a:lnTo>
                  <a:pt x="4279392" y="0"/>
                </a:lnTo>
                <a:lnTo>
                  <a:pt x="0" y="0"/>
                </a:lnTo>
                <a:lnTo>
                  <a:pt x="0" y="231038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73986" y="4132327"/>
            <a:ext cx="4279900" cy="2310765"/>
          </a:xfrm>
          <a:custGeom>
            <a:avLst/>
            <a:gdLst/>
            <a:ahLst/>
            <a:cxnLst/>
            <a:rect l="l" t="t" r="r" b="b"/>
            <a:pathLst>
              <a:path w="4279900" h="2310765">
                <a:moveTo>
                  <a:pt x="0" y="2310384"/>
                </a:moveTo>
                <a:lnTo>
                  <a:pt x="4279392" y="2310384"/>
                </a:lnTo>
                <a:lnTo>
                  <a:pt x="4279392" y="0"/>
                </a:lnTo>
                <a:lnTo>
                  <a:pt x="0" y="0"/>
                </a:lnTo>
                <a:lnTo>
                  <a:pt x="0" y="231038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817486" y="1695324"/>
            <a:ext cx="3602354" cy="26612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14984" indent="-514984">
              <a:spcBef>
                <a:spcPts val="710"/>
              </a:spcBef>
              <a:buFont typeface="Wingdings"/>
              <a:buChar char=""/>
              <a:tabLst>
                <a:tab pos="514984" algn="l"/>
                <a:tab pos="515620" algn="l"/>
              </a:tabLst>
            </a:pPr>
            <a:r>
              <a:rPr sz="2400" dirty="0">
                <a:latin typeface="Calibri"/>
                <a:cs typeface="Calibri"/>
              </a:rPr>
              <a:t>Pick the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15" baseline="24305" dirty="0">
                <a:latin typeface="Calibri"/>
                <a:cs typeface="Calibri"/>
              </a:rPr>
              <a:t>st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batch</a:t>
            </a:r>
            <a:endParaRPr sz="2400">
              <a:latin typeface="Calibri"/>
              <a:cs typeface="Calibri"/>
            </a:endParaRPr>
          </a:p>
          <a:p>
            <a:pPr marL="548005">
              <a:spcBef>
                <a:spcPts val="610"/>
              </a:spcBef>
            </a:pPr>
            <a:r>
              <a:rPr sz="2400" spc="-5" dirty="0">
                <a:latin typeface="Cambria Math"/>
                <a:cs typeface="Cambria Math"/>
              </a:rPr>
              <a:t>𝐿′ </a:t>
            </a:r>
            <a:r>
              <a:rPr sz="2400" dirty="0">
                <a:latin typeface="Cambria Math"/>
                <a:cs typeface="Cambria Math"/>
              </a:rPr>
              <a:t>= </a:t>
            </a:r>
            <a:r>
              <a:rPr sz="2400" spc="25" dirty="0">
                <a:latin typeface="Cambria Math"/>
                <a:cs typeface="Cambria Math"/>
              </a:rPr>
              <a:t>𝑙</a:t>
            </a:r>
            <a:r>
              <a:rPr sz="2625" spc="37" baseline="28571" dirty="0">
                <a:latin typeface="Cambria Math"/>
                <a:cs typeface="Cambria Math"/>
              </a:rPr>
              <a:t>1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40" dirty="0">
                <a:latin typeface="Cambria Math"/>
                <a:cs typeface="Cambria Math"/>
              </a:rPr>
              <a:t>𝑙</a:t>
            </a:r>
            <a:r>
              <a:rPr sz="2625" spc="60" baseline="28571" dirty="0">
                <a:latin typeface="Cambria Math"/>
                <a:cs typeface="Cambria Math"/>
              </a:rPr>
              <a:t>31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⋯</a:t>
            </a:r>
            <a:endParaRPr sz="2400">
              <a:latin typeface="Cambria Math"/>
              <a:cs typeface="Cambria Math"/>
            </a:endParaRPr>
          </a:p>
          <a:p>
            <a:pPr marL="525145">
              <a:spcBef>
                <a:spcPts val="365"/>
              </a:spcBef>
            </a:pPr>
            <a:r>
              <a:rPr sz="2400" spc="-10" dirty="0">
                <a:latin typeface="Calibri"/>
                <a:cs typeface="Calibri"/>
              </a:rPr>
              <a:t>Update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once</a:t>
            </a:r>
            <a:endParaRPr sz="2400">
              <a:latin typeface="Calibri"/>
              <a:cs typeface="Calibri"/>
            </a:endParaRPr>
          </a:p>
          <a:p>
            <a:pPr marL="528955" indent="-514984">
              <a:spcBef>
                <a:spcPts val="1230"/>
              </a:spcBef>
              <a:buFont typeface="Wingdings"/>
              <a:buChar char=""/>
              <a:tabLst>
                <a:tab pos="528955" algn="l"/>
                <a:tab pos="529590" algn="l"/>
              </a:tabLst>
            </a:pPr>
            <a:r>
              <a:rPr sz="2400" dirty="0">
                <a:latin typeface="Calibri"/>
                <a:cs typeface="Calibri"/>
              </a:rPr>
              <a:t>Pick the 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7" baseline="24305" dirty="0">
                <a:latin typeface="Calibri"/>
                <a:cs typeface="Calibri"/>
              </a:rPr>
              <a:t>nd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batch</a:t>
            </a:r>
            <a:endParaRPr sz="2400">
              <a:latin typeface="Calibri"/>
              <a:cs typeface="Calibri"/>
            </a:endParaRPr>
          </a:p>
          <a:p>
            <a:pPr marL="548005">
              <a:spcBef>
                <a:spcPts val="600"/>
              </a:spcBef>
            </a:pPr>
            <a:r>
              <a:rPr sz="2400" dirty="0">
                <a:latin typeface="Cambria Math"/>
                <a:cs typeface="Cambria Math"/>
              </a:rPr>
              <a:t>𝐿′′ = </a:t>
            </a:r>
            <a:r>
              <a:rPr sz="2400" spc="50" dirty="0">
                <a:latin typeface="Cambria Math"/>
                <a:cs typeface="Cambria Math"/>
              </a:rPr>
              <a:t>𝑙</a:t>
            </a:r>
            <a:r>
              <a:rPr sz="2625" spc="75" baseline="28571" dirty="0">
                <a:latin typeface="Cambria Math"/>
                <a:cs typeface="Cambria Math"/>
              </a:rPr>
              <a:t>2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25" dirty="0">
                <a:latin typeface="Cambria Math"/>
                <a:cs typeface="Cambria Math"/>
              </a:rPr>
              <a:t>𝑙</a:t>
            </a:r>
            <a:r>
              <a:rPr sz="2625" spc="37" baseline="28571" dirty="0">
                <a:latin typeface="Cambria Math"/>
                <a:cs typeface="Cambria Math"/>
              </a:rPr>
              <a:t>16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⋯</a:t>
            </a:r>
            <a:endParaRPr sz="2400">
              <a:latin typeface="Cambria Math"/>
              <a:cs typeface="Cambria Math"/>
            </a:endParaRPr>
          </a:p>
          <a:p>
            <a:pPr marL="525145">
              <a:spcBef>
                <a:spcPts val="55"/>
              </a:spcBef>
            </a:pPr>
            <a:r>
              <a:rPr sz="2400" spc="-10" dirty="0">
                <a:latin typeface="Calibri"/>
                <a:cs typeface="Calibri"/>
              </a:rPr>
              <a:t>Update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845173" y="4748910"/>
            <a:ext cx="31451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080" indent="-514984">
              <a:spcBef>
                <a:spcPts val="100"/>
              </a:spcBef>
              <a:buFont typeface="Wingdings"/>
              <a:buChar char=""/>
              <a:tabLst>
                <a:tab pos="514984" algn="l"/>
                <a:tab pos="515620" algn="l"/>
              </a:tabLst>
            </a:pPr>
            <a:r>
              <a:rPr sz="2400" spc="-10" dirty="0">
                <a:latin typeface="Calibri"/>
                <a:cs typeface="Calibri"/>
              </a:rPr>
              <a:t>Until </a:t>
            </a:r>
            <a:r>
              <a:rPr sz="2400" spc="-5" dirty="0">
                <a:latin typeface="Calibri"/>
                <a:cs typeface="Calibri"/>
              </a:rPr>
              <a:t>all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mini-batches 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been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picked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253316" y="4524502"/>
            <a:ext cx="312073" cy="236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313676" y="5556503"/>
            <a:ext cx="2328672" cy="5654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84947" y="5504688"/>
            <a:ext cx="1787652" cy="7589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73112" y="5596128"/>
            <a:ext cx="2209799" cy="4480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373111" y="5606288"/>
            <a:ext cx="220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epoch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726174" y="1797558"/>
            <a:ext cx="3820795" cy="3728085"/>
          </a:xfrm>
          <a:custGeom>
            <a:avLst/>
            <a:gdLst/>
            <a:ahLst/>
            <a:cxnLst/>
            <a:rect l="l" t="t" r="r" b="b"/>
            <a:pathLst>
              <a:path w="3820795" h="3728085">
                <a:moveTo>
                  <a:pt x="0" y="3727704"/>
                </a:moveTo>
                <a:lnTo>
                  <a:pt x="3820668" y="3727704"/>
                </a:lnTo>
                <a:lnTo>
                  <a:pt x="3820668" y="0"/>
                </a:lnTo>
                <a:lnTo>
                  <a:pt x="0" y="0"/>
                </a:lnTo>
                <a:lnTo>
                  <a:pt x="0" y="372770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01029" y="6102094"/>
            <a:ext cx="3555491" cy="6355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43116" y="6085332"/>
            <a:ext cx="3668267" cy="7589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60464" y="6141721"/>
            <a:ext cx="3436620" cy="5181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6760464" y="6186932"/>
            <a:ext cx="3436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Repeat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876800" y="117348"/>
            <a:ext cx="5678424" cy="6400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54879" y="54865"/>
            <a:ext cx="5803392" cy="8656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36235" y="156972"/>
            <a:ext cx="5559552" cy="5227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5015611" y="166878"/>
            <a:ext cx="528256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not really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minimize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246253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Min</a:t>
            </a:r>
            <a:r>
              <a:rPr spc="-5" dirty="0"/>
              <a:t>i-</a:t>
            </a:r>
            <a:r>
              <a:rPr dirty="0"/>
              <a:t>b</a:t>
            </a:r>
            <a:r>
              <a:rPr spc="-50" dirty="0"/>
              <a:t>a</a:t>
            </a:r>
            <a:r>
              <a:rPr spc="-45" dirty="0"/>
              <a:t>t</a:t>
            </a:r>
            <a:r>
              <a:rPr spc="-5" dirty="0"/>
              <a:t>ch</a:t>
            </a:r>
          </a:p>
        </p:txBody>
      </p:sp>
      <p:sp>
        <p:nvSpPr>
          <p:cNvPr id="3" name="object 3"/>
          <p:cNvSpPr/>
          <p:nvPr/>
        </p:nvSpPr>
        <p:spPr>
          <a:xfrm>
            <a:off x="1744979" y="1507236"/>
            <a:ext cx="8772144" cy="44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5016" y="2613660"/>
            <a:ext cx="271272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5016" y="2613661"/>
            <a:ext cx="297180" cy="410369"/>
          </a:xfrm>
          <a:prstGeom prst="rect">
            <a:avLst/>
          </a:prstGeom>
          <a:ln w="6095">
            <a:solidFill>
              <a:srgbClr val="5B9BD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6355">
              <a:spcBef>
                <a:spcPts val="32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7873" y="2616708"/>
            <a:ext cx="966215" cy="68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7873" y="2616707"/>
            <a:ext cx="966469" cy="510396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287020">
              <a:spcBef>
                <a:spcPts val="1100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4278" y="4163696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7342" y="2894076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300"/>
                </a:lnTo>
                <a:lnTo>
                  <a:pt x="378968" y="76200"/>
                </a:lnTo>
                <a:lnTo>
                  <a:pt x="321818" y="76200"/>
                </a:lnTo>
                <a:lnTo>
                  <a:pt x="321818" y="38100"/>
                </a:lnTo>
                <a:lnTo>
                  <a:pt x="378968" y="38100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8" y="76200"/>
                </a:lnTo>
                <a:lnTo>
                  <a:pt x="302768" y="38100"/>
                </a:lnTo>
                <a:close/>
              </a:path>
              <a:path w="417194" h="114300">
                <a:moveTo>
                  <a:pt x="378968" y="38100"/>
                </a:moveTo>
                <a:lnTo>
                  <a:pt x="321818" y="38100"/>
                </a:lnTo>
                <a:lnTo>
                  <a:pt x="321818" y="76200"/>
                </a:lnTo>
                <a:lnTo>
                  <a:pt x="378968" y="76200"/>
                </a:lnTo>
                <a:lnTo>
                  <a:pt x="417068" y="57150"/>
                </a:lnTo>
                <a:lnTo>
                  <a:pt x="37896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7899" y="2887979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5191" y="2613660"/>
            <a:ext cx="271272" cy="672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65191" y="2613661"/>
            <a:ext cx="297180" cy="410369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3815">
              <a:spcBef>
                <a:spcPts val="32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2932" y="2613660"/>
            <a:ext cx="271272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2932" y="2613661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58585" y="2758898"/>
            <a:ext cx="320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0" spc="-1025" dirty="0">
                <a:latin typeface="Cambria Math"/>
                <a:cs typeface="Cambria Math"/>
              </a:rPr>
              <a:t>𝑦</a:t>
            </a:r>
            <a:r>
              <a:rPr sz="2400" spc="455" dirty="0">
                <a:latin typeface="Cambria Math"/>
                <a:cs typeface="Cambria Math"/>
              </a:rPr>
              <a:t> </a:t>
            </a:r>
            <a:r>
              <a:rPr sz="2625" spc="60" baseline="28571" dirty="0">
                <a:latin typeface="Cambria Math"/>
                <a:cs typeface="Cambria Math"/>
              </a:rPr>
              <a:t>1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74565" y="2906267"/>
            <a:ext cx="603885" cy="181610"/>
          </a:xfrm>
          <a:custGeom>
            <a:avLst/>
            <a:gdLst/>
            <a:ahLst/>
            <a:cxnLst/>
            <a:rect l="l" t="t" r="r" b="b"/>
            <a:pathLst>
              <a:path w="603885" h="181610">
                <a:moveTo>
                  <a:pt x="90677" y="0"/>
                </a:moveTo>
                <a:lnTo>
                  <a:pt x="0" y="90678"/>
                </a:lnTo>
                <a:lnTo>
                  <a:pt x="90677" y="181356"/>
                </a:lnTo>
                <a:lnTo>
                  <a:pt x="90677" y="136017"/>
                </a:lnTo>
                <a:lnTo>
                  <a:pt x="558164" y="136017"/>
                </a:lnTo>
                <a:lnTo>
                  <a:pt x="603503" y="90678"/>
                </a:lnTo>
                <a:lnTo>
                  <a:pt x="558164" y="45339"/>
                </a:lnTo>
                <a:lnTo>
                  <a:pt x="90677" y="45339"/>
                </a:lnTo>
                <a:lnTo>
                  <a:pt x="90677" y="0"/>
                </a:lnTo>
                <a:close/>
              </a:path>
              <a:path w="603885" h="181610">
                <a:moveTo>
                  <a:pt x="558164" y="136017"/>
                </a:moveTo>
                <a:lnTo>
                  <a:pt x="512825" y="136017"/>
                </a:lnTo>
                <a:lnTo>
                  <a:pt x="512825" y="181356"/>
                </a:lnTo>
                <a:lnTo>
                  <a:pt x="558164" y="136017"/>
                </a:lnTo>
                <a:close/>
              </a:path>
              <a:path w="603885" h="181610">
                <a:moveTo>
                  <a:pt x="512825" y="0"/>
                </a:moveTo>
                <a:lnTo>
                  <a:pt x="512825" y="45339"/>
                </a:lnTo>
                <a:lnTo>
                  <a:pt x="558164" y="45339"/>
                </a:lnTo>
                <a:lnTo>
                  <a:pt x="512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4565" y="2906267"/>
            <a:ext cx="603885" cy="181610"/>
          </a:xfrm>
          <a:custGeom>
            <a:avLst/>
            <a:gdLst/>
            <a:ahLst/>
            <a:cxnLst/>
            <a:rect l="l" t="t" r="r" b="b"/>
            <a:pathLst>
              <a:path w="603885" h="181610">
                <a:moveTo>
                  <a:pt x="0" y="90678"/>
                </a:moveTo>
                <a:lnTo>
                  <a:pt x="90677" y="0"/>
                </a:lnTo>
                <a:lnTo>
                  <a:pt x="90677" y="45339"/>
                </a:lnTo>
                <a:lnTo>
                  <a:pt x="512825" y="45339"/>
                </a:lnTo>
                <a:lnTo>
                  <a:pt x="512825" y="0"/>
                </a:lnTo>
                <a:lnTo>
                  <a:pt x="603503" y="90678"/>
                </a:lnTo>
                <a:lnTo>
                  <a:pt x="512825" y="181356"/>
                </a:lnTo>
                <a:lnTo>
                  <a:pt x="512825" y="136017"/>
                </a:lnTo>
                <a:lnTo>
                  <a:pt x="90677" y="136017"/>
                </a:lnTo>
                <a:lnTo>
                  <a:pt x="90677" y="181356"/>
                </a:lnTo>
                <a:lnTo>
                  <a:pt x="0" y="9067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52237" y="2961259"/>
            <a:ext cx="24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22" baseline="-20833" dirty="0">
                <a:latin typeface="Cambria Math"/>
                <a:cs typeface="Cambria Math"/>
              </a:rPr>
              <a:t>𝑙</a:t>
            </a:r>
            <a:r>
              <a:rPr sz="1750" spc="35" dirty="0">
                <a:latin typeface="Cambria Math"/>
                <a:cs typeface="Cambria Math"/>
              </a:rPr>
              <a:t>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98063" y="3422903"/>
            <a:ext cx="271272" cy="67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8063" y="3422903"/>
            <a:ext cx="271780" cy="670560"/>
          </a:xfrm>
          <a:custGeom>
            <a:avLst/>
            <a:gdLst/>
            <a:ahLst/>
            <a:cxnLst/>
            <a:rect l="l" t="t" r="r" b="b"/>
            <a:pathLst>
              <a:path w="271780" h="670560">
                <a:moveTo>
                  <a:pt x="0" y="670560"/>
                </a:moveTo>
                <a:lnTo>
                  <a:pt x="271272" y="670560"/>
                </a:lnTo>
                <a:lnTo>
                  <a:pt x="271272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93797" y="3450082"/>
            <a:ext cx="349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10" dirty="0"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50920" y="3416809"/>
            <a:ext cx="966216" cy="68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50921" y="3416809"/>
            <a:ext cx="966469" cy="50975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287020">
              <a:spcBef>
                <a:spcPts val="1095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17342" y="3701796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299"/>
                </a:lnTo>
                <a:lnTo>
                  <a:pt x="378968" y="76199"/>
                </a:lnTo>
                <a:lnTo>
                  <a:pt x="321818" y="76199"/>
                </a:lnTo>
                <a:lnTo>
                  <a:pt x="321818" y="38099"/>
                </a:lnTo>
                <a:lnTo>
                  <a:pt x="378968" y="38099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02768" y="76199"/>
                </a:lnTo>
                <a:lnTo>
                  <a:pt x="302768" y="38099"/>
                </a:lnTo>
                <a:close/>
              </a:path>
              <a:path w="417194" h="114300">
                <a:moveTo>
                  <a:pt x="378968" y="38099"/>
                </a:moveTo>
                <a:lnTo>
                  <a:pt x="321818" y="38099"/>
                </a:lnTo>
                <a:lnTo>
                  <a:pt x="321818" y="76199"/>
                </a:lnTo>
                <a:lnTo>
                  <a:pt x="378968" y="76199"/>
                </a:lnTo>
                <a:lnTo>
                  <a:pt x="417068" y="57149"/>
                </a:lnTo>
                <a:lnTo>
                  <a:pt x="378968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7899" y="3697223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8240" y="3422903"/>
            <a:ext cx="271272" cy="670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68240" y="3422903"/>
            <a:ext cx="271780" cy="670560"/>
          </a:xfrm>
          <a:custGeom>
            <a:avLst/>
            <a:gdLst/>
            <a:ahLst/>
            <a:cxnLst/>
            <a:rect l="l" t="t" r="r" b="b"/>
            <a:pathLst>
              <a:path w="271779" h="670560">
                <a:moveTo>
                  <a:pt x="0" y="670560"/>
                </a:moveTo>
                <a:lnTo>
                  <a:pt x="271272" y="670560"/>
                </a:lnTo>
                <a:lnTo>
                  <a:pt x="271272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61509" y="3450082"/>
            <a:ext cx="35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35979" y="3422903"/>
            <a:ext cx="271272" cy="670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5979" y="3422903"/>
            <a:ext cx="271780" cy="670560"/>
          </a:xfrm>
          <a:custGeom>
            <a:avLst/>
            <a:gdLst/>
            <a:ahLst/>
            <a:cxnLst/>
            <a:rect l="l" t="t" r="r" b="b"/>
            <a:pathLst>
              <a:path w="271779" h="670560">
                <a:moveTo>
                  <a:pt x="0" y="670560"/>
                </a:moveTo>
                <a:lnTo>
                  <a:pt x="271272" y="670560"/>
                </a:lnTo>
                <a:lnTo>
                  <a:pt x="271272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73826" y="3444620"/>
            <a:ext cx="453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-1530" baseline="-20833" dirty="0">
                <a:latin typeface="Cambria Math"/>
                <a:cs typeface="Cambria Math"/>
              </a:rPr>
              <a:t>𝑦</a:t>
            </a:r>
            <a:r>
              <a:rPr sz="3600" spc="757" baseline="-20833" dirty="0">
                <a:latin typeface="Cambria Math"/>
                <a:cs typeface="Cambria Math"/>
              </a:rPr>
              <a:t> </a:t>
            </a:r>
            <a:r>
              <a:rPr sz="1750" spc="25" dirty="0">
                <a:latin typeface="Cambria Math"/>
                <a:cs typeface="Cambria Math"/>
              </a:rPr>
              <a:t>31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73040" y="3688079"/>
            <a:ext cx="601980" cy="181610"/>
          </a:xfrm>
          <a:custGeom>
            <a:avLst/>
            <a:gdLst/>
            <a:ahLst/>
            <a:cxnLst/>
            <a:rect l="l" t="t" r="r" b="b"/>
            <a:pathLst>
              <a:path w="601979" h="181610">
                <a:moveTo>
                  <a:pt x="90677" y="0"/>
                </a:moveTo>
                <a:lnTo>
                  <a:pt x="0" y="90678"/>
                </a:lnTo>
                <a:lnTo>
                  <a:pt x="90677" y="181356"/>
                </a:lnTo>
                <a:lnTo>
                  <a:pt x="90677" y="136017"/>
                </a:lnTo>
                <a:lnTo>
                  <a:pt x="556640" y="136017"/>
                </a:lnTo>
                <a:lnTo>
                  <a:pt x="601980" y="90678"/>
                </a:lnTo>
                <a:lnTo>
                  <a:pt x="556640" y="45339"/>
                </a:lnTo>
                <a:lnTo>
                  <a:pt x="90677" y="45339"/>
                </a:lnTo>
                <a:lnTo>
                  <a:pt x="90677" y="0"/>
                </a:lnTo>
                <a:close/>
              </a:path>
              <a:path w="601979" h="181610">
                <a:moveTo>
                  <a:pt x="556640" y="136017"/>
                </a:moveTo>
                <a:lnTo>
                  <a:pt x="511301" y="136017"/>
                </a:lnTo>
                <a:lnTo>
                  <a:pt x="511301" y="181356"/>
                </a:lnTo>
                <a:lnTo>
                  <a:pt x="556640" y="136017"/>
                </a:lnTo>
                <a:close/>
              </a:path>
              <a:path w="601979" h="181610">
                <a:moveTo>
                  <a:pt x="511301" y="0"/>
                </a:moveTo>
                <a:lnTo>
                  <a:pt x="511301" y="45339"/>
                </a:lnTo>
                <a:lnTo>
                  <a:pt x="556640" y="45339"/>
                </a:lnTo>
                <a:lnTo>
                  <a:pt x="511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3040" y="3688079"/>
            <a:ext cx="601980" cy="181610"/>
          </a:xfrm>
          <a:custGeom>
            <a:avLst/>
            <a:gdLst/>
            <a:ahLst/>
            <a:cxnLst/>
            <a:rect l="l" t="t" r="r" b="b"/>
            <a:pathLst>
              <a:path w="601979" h="181610">
                <a:moveTo>
                  <a:pt x="0" y="90678"/>
                </a:moveTo>
                <a:lnTo>
                  <a:pt x="90677" y="0"/>
                </a:lnTo>
                <a:lnTo>
                  <a:pt x="90677" y="45339"/>
                </a:lnTo>
                <a:lnTo>
                  <a:pt x="511301" y="45339"/>
                </a:lnTo>
                <a:lnTo>
                  <a:pt x="511301" y="0"/>
                </a:lnTo>
                <a:lnTo>
                  <a:pt x="601980" y="90678"/>
                </a:lnTo>
                <a:lnTo>
                  <a:pt x="511301" y="181356"/>
                </a:lnTo>
                <a:lnTo>
                  <a:pt x="511301" y="136017"/>
                </a:lnTo>
                <a:lnTo>
                  <a:pt x="90677" y="136017"/>
                </a:lnTo>
                <a:lnTo>
                  <a:pt x="90677" y="181356"/>
                </a:lnTo>
                <a:lnTo>
                  <a:pt x="0" y="9067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51602" y="3804870"/>
            <a:ext cx="377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89" baseline="-20833" dirty="0">
                <a:latin typeface="Cambria Math"/>
                <a:cs typeface="Cambria Math"/>
              </a:rPr>
              <a:t>𝑙</a:t>
            </a:r>
            <a:r>
              <a:rPr sz="1750" spc="40" dirty="0">
                <a:latin typeface="Cambria Math"/>
                <a:cs typeface="Cambria Math"/>
              </a:rPr>
              <a:t>31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42389" y="2798065"/>
            <a:ext cx="359663" cy="3596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23338" y="2779015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4">
                <a:moveTo>
                  <a:pt x="0" y="397763"/>
                </a:moveTo>
                <a:lnTo>
                  <a:pt x="397763" y="397763"/>
                </a:lnTo>
                <a:lnTo>
                  <a:pt x="397763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13432" y="3553967"/>
            <a:ext cx="359663" cy="3611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94382" y="3534918"/>
            <a:ext cx="398145" cy="399415"/>
          </a:xfrm>
          <a:custGeom>
            <a:avLst/>
            <a:gdLst/>
            <a:ahLst/>
            <a:cxnLst/>
            <a:rect l="l" t="t" r="r" b="b"/>
            <a:pathLst>
              <a:path w="398144" h="399414">
                <a:moveTo>
                  <a:pt x="0" y="399288"/>
                </a:moveTo>
                <a:lnTo>
                  <a:pt x="397763" y="399288"/>
                </a:lnTo>
                <a:lnTo>
                  <a:pt x="397763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64589" y="2952933"/>
            <a:ext cx="312073" cy="1370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Mini-batch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38933" y="2471167"/>
            <a:ext cx="4279900" cy="2310765"/>
          </a:xfrm>
          <a:custGeom>
            <a:avLst/>
            <a:gdLst/>
            <a:ahLst/>
            <a:cxnLst/>
            <a:rect l="l" t="t" r="r" b="b"/>
            <a:pathLst>
              <a:path w="4279900" h="2310765">
                <a:moveTo>
                  <a:pt x="0" y="2310383"/>
                </a:moveTo>
                <a:lnTo>
                  <a:pt x="4279392" y="2310383"/>
                </a:lnTo>
                <a:lnTo>
                  <a:pt x="4279392" y="0"/>
                </a:lnTo>
                <a:lnTo>
                  <a:pt x="0" y="0"/>
                </a:lnTo>
                <a:lnTo>
                  <a:pt x="0" y="231038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653148" y="2407539"/>
            <a:ext cx="3602354" cy="26606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14984" indent="-514984">
              <a:spcBef>
                <a:spcPts val="705"/>
              </a:spcBef>
              <a:buFont typeface="Wingdings"/>
              <a:buChar char=""/>
              <a:tabLst>
                <a:tab pos="514984" algn="l"/>
                <a:tab pos="515620" algn="l"/>
              </a:tabLst>
            </a:pPr>
            <a:r>
              <a:rPr sz="2400" dirty="0">
                <a:latin typeface="Calibri"/>
                <a:cs typeface="Calibri"/>
              </a:rPr>
              <a:t>Pick the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15" baseline="24305" dirty="0">
                <a:latin typeface="Calibri"/>
                <a:cs typeface="Calibri"/>
              </a:rPr>
              <a:t>st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batch</a:t>
            </a:r>
            <a:endParaRPr sz="2400">
              <a:latin typeface="Calibri"/>
              <a:cs typeface="Calibri"/>
            </a:endParaRPr>
          </a:p>
          <a:p>
            <a:pPr marL="548005">
              <a:spcBef>
                <a:spcPts val="610"/>
              </a:spcBef>
            </a:pPr>
            <a:r>
              <a:rPr sz="2400" spc="-5" dirty="0">
                <a:latin typeface="Cambria Math"/>
                <a:cs typeface="Cambria Math"/>
              </a:rPr>
              <a:t>𝐿′ </a:t>
            </a:r>
            <a:r>
              <a:rPr sz="2400" dirty="0">
                <a:latin typeface="Cambria Math"/>
                <a:cs typeface="Cambria Math"/>
              </a:rPr>
              <a:t>= </a:t>
            </a:r>
            <a:r>
              <a:rPr sz="2400" spc="25" dirty="0">
                <a:latin typeface="Cambria Math"/>
                <a:cs typeface="Cambria Math"/>
              </a:rPr>
              <a:t>𝑙</a:t>
            </a:r>
            <a:r>
              <a:rPr sz="2625" spc="37" baseline="28571" dirty="0">
                <a:latin typeface="Cambria Math"/>
                <a:cs typeface="Cambria Math"/>
              </a:rPr>
              <a:t>1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40" dirty="0">
                <a:latin typeface="Cambria Math"/>
                <a:cs typeface="Cambria Math"/>
              </a:rPr>
              <a:t>𝑙</a:t>
            </a:r>
            <a:r>
              <a:rPr sz="2625" spc="60" baseline="28571" dirty="0">
                <a:latin typeface="Cambria Math"/>
                <a:cs typeface="Cambria Math"/>
              </a:rPr>
              <a:t>31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7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⋯</a:t>
            </a:r>
            <a:endParaRPr sz="2400">
              <a:latin typeface="Cambria Math"/>
              <a:cs typeface="Cambria Math"/>
            </a:endParaRPr>
          </a:p>
          <a:p>
            <a:pPr marL="525145">
              <a:spcBef>
                <a:spcPts val="365"/>
              </a:spcBef>
            </a:pPr>
            <a:r>
              <a:rPr sz="2400" spc="-10" dirty="0">
                <a:latin typeface="Calibri"/>
                <a:cs typeface="Calibri"/>
              </a:rPr>
              <a:t>Update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once</a:t>
            </a:r>
            <a:endParaRPr sz="2400">
              <a:latin typeface="Calibri"/>
              <a:cs typeface="Calibri"/>
            </a:endParaRPr>
          </a:p>
          <a:p>
            <a:pPr marL="528955" indent="-515620">
              <a:spcBef>
                <a:spcPts val="1230"/>
              </a:spcBef>
              <a:buFont typeface="Wingdings"/>
              <a:buChar char=""/>
              <a:tabLst>
                <a:tab pos="528955" algn="l"/>
                <a:tab pos="529590" algn="l"/>
              </a:tabLst>
            </a:pPr>
            <a:r>
              <a:rPr sz="2400" dirty="0">
                <a:latin typeface="Calibri"/>
                <a:cs typeface="Calibri"/>
              </a:rPr>
              <a:t>Pick the 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7" baseline="24305" dirty="0">
                <a:latin typeface="Calibri"/>
                <a:cs typeface="Calibri"/>
              </a:rPr>
              <a:t>nd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batch</a:t>
            </a:r>
            <a:endParaRPr sz="2400">
              <a:latin typeface="Calibri"/>
              <a:cs typeface="Calibri"/>
            </a:endParaRPr>
          </a:p>
          <a:p>
            <a:pPr marL="548005">
              <a:spcBef>
                <a:spcPts val="605"/>
              </a:spcBef>
            </a:pPr>
            <a:r>
              <a:rPr sz="2400" dirty="0">
                <a:latin typeface="Cambria Math"/>
                <a:cs typeface="Cambria Math"/>
              </a:rPr>
              <a:t>𝐿′′ = </a:t>
            </a:r>
            <a:r>
              <a:rPr sz="2400" spc="50" dirty="0">
                <a:latin typeface="Cambria Math"/>
                <a:cs typeface="Cambria Math"/>
              </a:rPr>
              <a:t>𝑙</a:t>
            </a:r>
            <a:r>
              <a:rPr sz="2625" spc="75" baseline="28571" dirty="0">
                <a:latin typeface="Cambria Math"/>
                <a:cs typeface="Cambria Math"/>
              </a:rPr>
              <a:t>2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25" dirty="0">
                <a:latin typeface="Cambria Math"/>
                <a:cs typeface="Cambria Math"/>
              </a:rPr>
              <a:t>𝑙</a:t>
            </a:r>
            <a:r>
              <a:rPr sz="2625" spc="37" baseline="28571" dirty="0">
                <a:latin typeface="Cambria Math"/>
                <a:cs typeface="Cambria Math"/>
              </a:rPr>
              <a:t>16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⋯</a:t>
            </a:r>
            <a:endParaRPr sz="2400">
              <a:latin typeface="Cambria Math"/>
              <a:cs typeface="Cambria Math"/>
            </a:endParaRPr>
          </a:p>
          <a:p>
            <a:pPr marL="525145">
              <a:spcBef>
                <a:spcPts val="50"/>
              </a:spcBef>
            </a:pPr>
            <a:r>
              <a:rPr sz="2400" spc="-10" dirty="0">
                <a:latin typeface="Calibri"/>
                <a:cs typeface="Calibri"/>
              </a:rPr>
              <a:t>Update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80962" y="5460594"/>
            <a:ext cx="3145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080" indent="-514984">
              <a:spcBef>
                <a:spcPts val="100"/>
              </a:spcBef>
              <a:buFont typeface="Wingdings"/>
              <a:buChar char=""/>
              <a:tabLst>
                <a:tab pos="514984" algn="l"/>
                <a:tab pos="515620" algn="l"/>
              </a:tabLst>
            </a:pPr>
            <a:r>
              <a:rPr sz="2400" spc="-10" dirty="0">
                <a:latin typeface="Calibri"/>
                <a:cs typeface="Calibri"/>
              </a:rPr>
              <a:t>Until </a:t>
            </a:r>
            <a:r>
              <a:rPr sz="2400" spc="-5" dirty="0">
                <a:latin typeface="Calibri"/>
                <a:cs typeface="Calibri"/>
              </a:rPr>
              <a:t>all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mini-batches 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been </a:t>
            </a:r>
            <a:r>
              <a:rPr sz="2400" spc="-15" dirty="0">
                <a:latin typeface="Calibri"/>
                <a:cs typeface="Calibri"/>
              </a:rPr>
              <a:t>picked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88978" y="5236209"/>
            <a:ext cx="312073" cy="236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25868" y="6184391"/>
            <a:ext cx="2327147" cy="563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95616" y="6132577"/>
            <a:ext cx="1787651" cy="7254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5303" y="6224016"/>
            <a:ext cx="2208276" cy="4465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385303" y="6233261"/>
            <a:ext cx="220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39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epoch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61583" y="2509267"/>
            <a:ext cx="3820795" cy="3728085"/>
          </a:xfrm>
          <a:custGeom>
            <a:avLst/>
            <a:gdLst/>
            <a:ahLst/>
            <a:cxnLst/>
            <a:rect l="l" t="t" r="r" b="b"/>
            <a:pathLst>
              <a:path w="3820795" h="3728085">
                <a:moveTo>
                  <a:pt x="0" y="3727704"/>
                </a:moveTo>
                <a:lnTo>
                  <a:pt x="3820667" y="3727704"/>
                </a:lnTo>
                <a:lnTo>
                  <a:pt x="3820667" y="0"/>
                </a:lnTo>
                <a:lnTo>
                  <a:pt x="0" y="0"/>
                </a:lnTo>
                <a:lnTo>
                  <a:pt x="0" y="372770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31052" y="1851660"/>
            <a:ext cx="2226310" cy="0"/>
          </a:xfrm>
          <a:custGeom>
            <a:avLst/>
            <a:gdLst/>
            <a:ahLst/>
            <a:cxnLst/>
            <a:rect l="l" t="t" r="r" b="b"/>
            <a:pathLst>
              <a:path w="2226309">
                <a:moveTo>
                  <a:pt x="0" y="0"/>
                </a:moveTo>
                <a:lnTo>
                  <a:pt x="2226309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96884" y="1851660"/>
            <a:ext cx="1784985" cy="0"/>
          </a:xfrm>
          <a:custGeom>
            <a:avLst/>
            <a:gdLst/>
            <a:ahLst/>
            <a:cxnLst/>
            <a:rect l="l" t="t" r="r" b="b"/>
            <a:pathLst>
              <a:path w="1784984">
                <a:moveTo>
                  <a:pt x="0" y="0"/>
                </a:moveTo>
                <a:lnTo>
                  <a:pt x="1784604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66132" y="1822323"/>
            <a:ext cx="2358390" cy="680720"/>
          </a:xfrm>
          <a:custGeom>
            <a:avLst/>
            <a:gdLst/>
            <a:ahLst/>
            <a:cxnLst/>
            <a:rect l="l" t="t" r="r" b="b"/>
            <a:pathLst>
              <a:path w="2358390" h="680719">
                <a:moveTo>
                  <a:pt x="193928" y="458850"/>
                </a:moveTo>
                <a:lnTo>
                  <a:pt x="0" y="625221"/>
                </a:lnTo>
                <a:lnTo>
                  <a:pt x="249554" y="680592"/>
                </a:lnTo>
                <a:lnTo>
                  <a:pt x="233338" y="615950"/>
                </a:lnTo>
                <a:lnTo>
                  <a:pt x="194055" y="615950"/>
                </a:lnTo>
                <a:lnTo>
                  <a:pt x="175513" y="542036"/>
                </a:lnTo>
                <a:lnTo>
                  <a:pt x="212474" y="532778"/>
                </a:lnTo>
                <a:lnTo>
                  <a:pt x="193928" y="458850"/>
                </a:lnTo>
                <a:close/>
              </a:path>
              <a:path w="2358390" h="680719">
                <a:moveTo>
                  <a:pt x="212474" y="532778"/>
                </a:moveTo>
                <a:lnTo>
                  <a:pt x="175513" y="542036"/>
                </a:lnTo>
                <a:lnTo>
                  <a:pt x="194055" y="615950"/>
                </a:lnTo>
                <a:lnTo>
                  <a:pt x="231016" y="606692"/>
                </a:lnTo>
                <a:lnTo>
                  <a:pt x="212474" y="532778"/>
                </a:lnTo>
                <a:close/>
              </a:path>
              <a:path w="2358390" h="680719">
                <a:moveTo>
                  <a:pt x="231016" y="606692"/>
                </a:moveTo>
                <a:lnTo>
                  <a:pt x="194055" y="615950"/>
                </a:lnTo>
                <a:lnTo>
                  <a:pt x="233338" y="615950"/>
                </a:lnTo>
                <a:lnTo>
                  <a:pt x="231016" y="606692"/>
                </a:lnTo>
                <a:close/>
              </a:path>
              <a:path w="2358390" h="680719">
                <a:moveTo>
                  <a:pt x="2339593" y="0"/>
                </a:moveTo>
                <a:lnTo>
                  <a:pt x="212474" y="532778"/>
                </a:lnTo>
                <a:lnTo>
                  <a:pt x="231016" y="606692"/>
                </a:lnTo>
                <a:lnTo>
                  <a:pt x="2358135" y="73913"/>
                </a:lnTo>
                <a:lnTo>
                  <a:pt x="23395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57617" y="1850136"/>
            <a:ext cx="1222375" cy="685165"/>
          </a:xfrm>
          <a:custGeom>
            <a:avLst/>
            <a:gdLst/>
            <a:ahLst/>
            <a:cxnLst/>
            <a:rect l="l" t="t" r="r" b="b"/>
            <a:pathLst>
              <a:path w="1222375" h="685164">
                <a:moveTo>
                  <a:pt x="146684" y="475488"/>
                </a:moveTo>
                <a:lnTo>
                  <a:pt x="0" y="684784"/>
                </a:lnTo>
                <a:lnTo>
                  <a:pt x="255397" y="676655"/>
                </a:lnTo>
                <a:lnTo>
                  <a:pt x="228973" y="627761"/>
                </a:lnTo>
                <a:lnTo>
                  <a:pt x="185674" y="627761"/>
                </a:lnTo>
                <a:lnTo>
                  <a:pt x="149478" y="560704"/>
                </a:lnTo>
                <a:lnTo>
                  <a:pt x="182951" y="542598"/>
                </a:lnTo>
                <a:lnTo>
                  <a:pt x="146684" y="475488"/>
                </a:lnTo>
                <a:close/>
              </a:path>
              <a:path w="1222375" h="685164">
                <a:moveTo>
                  <a:pt x="182951" y="542598"/>
                </a:moveTo>
                <a:lnTo>
                  <a:pt x="149478" y="560704"/>
                </a:lnTo>
                <a:lnTo>
                  <a:pt x="185674" y="627761"/>
                </a:lnTo>
                <a:lnTo>
                  <a:pt x="219180" y="609638"/>
                </a:lnTo>
                <a:lnTo>
                  <a:pt x="182951" y="542598"/>
                </a:lnTo>
                <a:close/>
              </a:path>
              <a:path w="1222375" h="685164">
                <a:moveTo>
                  <a:pt x="219180" y="609638"/>
                </a:moveTo>
                <a:lnTo>
                  <a:pt x="185674" y="627761"/>
                </a:lnTo>
                <a:lnTo>
                  <a:pt x="228973" y="627761"/>
                </a:lnTo>
                <a:lnTo>
                  <a:pt x="219180" y="609638"/>
                </a:lnTo>
                <a:close/>
              </a:path>
              <a:path w="1222375" h="685164">
                <a:moveTo>
                  <a:pt x="1186052" y="0"/>
                </a:moveTo>
                <a:lnTo>
                  <a:pt x="182951" y="542598"/>
                </a:lnTo>
                <a:lnTo>
                  <a:pt x="219180" y="609638"/>
                </a:lnTo>
                <a:lnTo>
                  <a:pt x="1222375" y="67055"/>
                </a:lnTo>
                <a:lnTo>
                  <a:pt x="11860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155648" y="4813172"/>
            <a:ext cx="423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100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examples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 a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95750" y="5839155"/>
            <a:ext cx="236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Repeat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28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times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2" y="609676"/>
            <a:ext cx="2462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Min</a:t>
            </a:r>
            <a:r>
              <a:rPr sz="4400" spc="-5" dirty="0">
                <a:latin typeface="Calibri Light"/>
                <a:cs typeface="Calibri Light"/>
              </a:rPr>
              <a:t>i-</a:t>
            </a:r>
            <a:r>
              <a:rPr sz="4400" dirty="0">
                <a:latin typeface="Calibri Light"/>
                <a:cs typeface="Calibri Light"/>
              </a:rPr>
              <a:t>b</a:t>
            </a:r>
            <a:r>
              <a:rPr sz="4400" spc="-50" dirty="0">
                <a:latin typeface="Calibri Light"/>
                <a:cs typeface="Calibri Light"/>
              </a:rPr>
              <a:t>a</a:t>
            </a:r>
            <a:r>
              <a:rPr sz="4400" spc="-45" dirty="0">
                <a:latin typeface="Calibri Light"/>
                <a:cs typeface="Calibri Light"/>
              </a:rPr>
              <a:t>t</a:t>
            </a:r>
            <a:r>
              <a:rPr sz="4400" spc="-5" dirty="0">
                <a:latin typeface="Calibri Light"/>
                <a:cs typeface="Calibri Light"/>
              </a:rPr>
              <a:t>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30067" y="1778507"/>
            <a:ext cx="271272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0067" y="1778507"/>
            <a:ext cx="297180" cy="409086"/>
          </a:xfrm>
          <a:prstGeom prst="rect">
            <a:avLst/>
          </a:prstGeom>
          <a:ln w="6095">
            <a:solidFill>
              <a:srgbClr val="5B9BD4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5720">
              <a:spcBef>
                <a:spcPts val="31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2924" y="1781556"/>
            <a:ext cx="966215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82924" y="1781556"/>
            <a:ext cx="966469" cy="50975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287020">
              <a:spcBef>
                <a:spcPts val="1095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9330" y="3327654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2395" y="2057400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300"/>
                </a:lnTo>
                <a:lnTo>
                  <a:pt x="378968" y="76200"/>
                </a:lnTo>
                <a:lnTo>
                  <a:pt x="321818" y="76200"/>
                </a:lnTo>
                <a:lnTo>
                  <a:pt x="321818" y="38100"/>
                </a:lnTo>
                <a:lnTo>
                  <a:pt x="378968" y="38100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8" y="76200"/>
                </a:lnTo>
                <a:lnTo>
                  <a:pt x="302768" y="38100"/>
                </a:lnTo>
                <a:close/>
              </a:path>
              <a:path w="417194" h="114300">
                <a:moveTo>
                  <a:pt x="378968" y="38100"/>
                </a:moveTo>
                <a:lnTo>
                  <a:pt x="321818" y="38100"/>
                </a:lnTo>
                <a:lnTo>
                  <a:pt x="321818" y="76200"/>
                </a:lnTo>
                <a:lnTo>
                  <a:pt x="378968" y="76200"/>
                </a:lnTo>
                <a:lnTo>
                  <a:pt x="417068" y="57150"/>
                </a:lnTo>
                <a:lnTo>
                  <a:pt x="37896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2951" y="2052827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0244" y="1778507"/>
            <a:ext cx="271272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00244" y="1778507"/>
            <a:ext cx="297180" cy="409086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815">
              <a:spcBef>
                <a:spcPts val="31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67984" y="1778507"/>
            <a:ext cx="271272" cy="672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7984" y="177850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93638" y="1922730"/>
            <a:ext cx="320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0" spc="-1025" dirty="0">
                <a:latin typeface="Cambria Math"/>
                <a:cs typeface="Cambria Math"/>
              </a:rPr>
              <a:t>𝑦</a:t>
            </a:r>
            <a:r>
              <a:rPr sz="2400" spc="459" dirty="0">
                <a:latin typeface="Cambria Math"/>
                <a:cs typeface="Cambria Math"/>
              </a:rPr>
              <a:t> </a:t>
            </a:r>
            <a:r>
              <a:rPr sz="2625" spc="52" baseline="28571" dirty="0">
                <a:latin typeface="Cambria Math"/>
                <a:cs typeface="Cambria Math"/>
              </a:rPr>
              <a:t>1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09616" y="2071116"/>
            <a:ext cx="603885" cy="180340"/>
          </a:xfrm>
          <a:custGeom>
            <a:avLst/>
            <a:gdLst/>
            <a:ahLst/>
            <a:cxnLst/>
            <a:rect l="l" t="t" r="r" b="b"/>
            <a:pathLst>
              <a:path w="603885" h="180339">
                <a:moveTo>
                  <a:pt x="89916" y="0"/>
                </a:moveTo>
                <a:lnTo>
                  <a:pt x="0" y="89916"/>
                </a:lnTo>
                <a:lnTo>
                  <a:pt x="89916" y="179832"/>
                </a:lnTo>
                <a:lnTo>
                  <a:pt x="89916" y="134874"/>
                </a:lnTo>
                <a:lnTo>
                  <a:pt x="558546" y="134874"/>
                </a:lnTo>
                <a:lnTo>
                  <a:pt x="603504" y="89916"/>
                </a:lnTo>
                <a:lnTo>
                  <a:pt x="558546" y="44958"/>
                </a:lnTo>
                <a:lnTo>
                  <a:pt x="89916" y="44958"/>
                </a:lnTo>
                <a:lnTo>
                  <a:pt x="89916" y="0"/>
                </a:lnTo>
                <a:close/>
              </a:path>
              <a:path w="603885" h="180339">
                <a:moveTo>
                  <a:pt x="558546" y="134874"/>
                </a:moveTo>
                <a:lnTo>
                  <a:pt x="513588" y="134874"/>
                </a:lnTo>
                <a:lnTo>
                  <a:pt x="513588" y="179832"/>
                </a:lnTo>
                <a:lnTo>
                  <a:pt x="558546" y="134874"/>
                </a:lnTo>
                <a:close/>
              </a:path>
              <a:path w="603885" h="180339">
                <a:moveTo>
                  <a:pt x="513588" y="0"/>
                </a:moveTo>
                <a:lnTo>
                  <a:pt x="513588" y="44958"/>
                </a:lnTo>
                <a:lnTo>
                  <a:pt x="558546" y="44958"/>
                </a:lnTo>
                <a:lnTo>
                  <a:pt x="5135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9616" y="2071116"/>
            <a:ext cx="603885" cy="180340"/>
          </a:xfrm>
          <a:custGeom>
            <a:avLst/>
            <a:gdLst/>
            <a:ahLst/>
            <a:cxnLst/>
            <a:rect l="l" t="t" r="r" b="b"/>
            <a:pathLst>
              <a:path w="603885" h="180339">
                <a:moveTo>
                  <a:pt x="0" y="89916"/>
                </a:moveTo>
                <a:lnTo>
                  <a:pt x="89916" y="0"/>
                </a:lnTo>
                <a:lnTo>
                  <a:pt x="89916" y="44958"/>
                </a:lnTo>
                <a:lnTo>
                  <a:pt x="513588" y="44958"/>
                </a:lnTo>
                <a:lnTo>
                  <a:pt x="513588" y="0"/>
                </a:lnTo>
                <a:lnTo>
                  <a:pt x="603504" y="89916"/>
                </a:lnTo>
                <a:lnTo>
                  <a:pt x="513588" y="179832"/>
                </a:lnTo>
                <a:lnTo>
                  <a:pt x="513588" y="134874"/>
                </a:lnTo>
                <a:lnTo>
                  <a:pt x="89916" y="134874"/>
                </a:lnTo>
                <a:lnTo>
                  <a:pt x="89916" y="179832"/>
                </a:lnTo>
                <a:lnTo>
                  <a:pt x="0" y="8991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87035" y="2125217"/>
            <a:ext cx="24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22" baseline="-20833" dirty="0">
                <a:latin typeface="Cambria Math"/>
                <a:cs typeface="Cambria Math"/>
              </a:rPr>
              <a:t>𝑙</a:t>
            </a:r>
            <a:r>
              <a:rPr sz="1750" spc="35" dirty="0">
                <a:latin typeface="Cambria Math"/>
                <a:cs typeface="Cambria Math"/>
              </a:rPr>
              <a:t>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33116" y="2586227"/>
            <a:ext cx="271272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3116" y="258622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80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28798" y="2613483"/>
            <a:ext cx="349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15" dirty="0"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5973" y="2580132"/>
            <a:ext cx="966215" cy="684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85973" y="2580133"/>
            <a:ext cx="966469" cy="511037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87020">
              <a:spcBef>
                <a:spcPts val="1105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52395" y="2865120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300"/>
                </a:lnTo>
                <a:lnTo>
                  <a:pt x="378968" y="76200"/>
                </a:lnTo>
                <a:lnTo>
                  <a:pt x="321818" y="76200"/>
                </a:lnTo>
                <a:lnTo>
                  <a:pt x="321818" y="38100"/>
                </a:lnTo>
                <a:lnTo>
                  <a:pt x="378968" y="38100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8" y="76200"/>
                </a:lnTo>
                <a:lnTo>
                  <a:pt x="302768" y="38100"/>
                </a:lnTo>
                <a:close/>
              </a:path>
              <a:path w="417194" h="114300">
                <a:moveTo>
                  <a:pt x="378968" y="38100"/>
                </a:moveTo>
                <a:lnTo>
                  <a:pt x="321818" y="38100"/>
                </a:lnTo>
                <a:lnTo>
                  <a:pt x="321818" y="76200"/>
                </a:lnTo>
                <a:lnTo>
                  <a:pt x="378968" y="76200"/>
                </a:lnTo>
                <a:lnTo>
                  <a:pt x="417068" y="57150"/>
                </a:lnTo>
                <a:lnTo>
                  <a:pt x="37896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2951" y="2860548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3291" y="2586227"/>
            <a:ext cx="271272" cy="672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3291" y="258622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96560" y="2613483"/>
            <a:ext cx="355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71032" y="2586227"/>
            <a:ext cx="271272" cy="672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71032" y="2586228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08497" y="2608579"/>
            <a:ext cx="45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-1530" baseline="-20833" dirty="0">
                <a:latin typeface="Cambria Math"/>
                <a:cs typeface="Cambria Math"/>
              </a:rPr>
              <a:t>𝑦</a:t>
            </a:r>
            <a:r>
              <a:rPr sz="3600" spc="757" baseline="-20833" dirty="0">
                <a:latin typeface="Cambria Math"/>
                <a:cs typeface="Cambria Math"/>
              </a:rPr>
              <a:t> </a:t>
            </a:r>
            <a:r>
              <a:rPr sz="1750" spc="30" dirty="0">
                <a:latin typeface="Cambria Math"/>
                <a:cs typeface="Cambria Math"/>
              </a:rPr>
              <a:t>31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08091" y="2851404"/>
            <a:ext cx="601980" cy="181610"/>
          </a:xfrm>
          <a:custGeom>
            <a:avLst/>
            <a:gdLst/>
            <a:ahLst/>
            <a:cxnLst/>
            <a:rect l="l" t="t" r="r" b="b"/>
            <a:pathLst>
              <a:path w="601979" h="181610">
                <a:moveTo>
                  <a:pt x="90678" y="0"/>
                </a:moveTo>
                <a:lnTo>
                  <a:pt x="0" y="90678"/>
                </a:lnTo>
                <a:lnTo>
                  <a:pt x="90678" y="181356"/>
                </a:lnTo>
                <a:lnTo>
                  <a:pt x="90678" y="136017"/>
                </a:lnTo>
                <a:lnTo>
                  <a:pt x="556641" y="136017"/>
                </a:lnTo>
                <a:lnTo>
                  <a:pt x="601980" y="90678"/>
                </a:lnTo>
                <a:lnTo>
                  <a:pt x="556641" y="45338"/>
                </a:lnTo>
                <a:lnTo>
                  <a:pt x="90678" y="45338"/>
                </a:lnTo>
                <a:lnTo>
                  <a:pt x="90678" y="0"/>
                </a:lnTo>
                <a:close/>
              </a:path>
              <a:path w="601979" h="181610">
                <a:moveTo>
                  <a:pt x="556641" y="136017"/>
                </a:moveTo>
                <a:lnTo>
                  <a:pt x="511302" y="136017"/>
                </a:lnTo>
                <a:lnTo>
                  <a:pt x="511302" y="181356"/>
                </a:lnTo>
                <a:lnTo>
                  <a:pt x="556641" y="136017"/>
                </a:lnTo>
                <a:close/>
              </a:path>
              <a:path w="601979" h="181610">
                <a:moveTo>
                  <a:pt x="511302" y="0"/>
                </a:moveTo>
                <a:lnTo>
                  <a:pt x="511302" y="45338"/>
                </a:lnTo>
                <a:lnTo>
                  <a:pt x="556641" y="45338"/>
                </a:lnTo>
                <a:lnTo>
                  <a:pt x="511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08091" y="2851404"/>
            <a:ext cx="601980" cy="181610"/>
          </a:xfrm>
          <a:custGeom>
            <a:avLst/>
            <a:gdLst/>
            <a:ahLst/>
            <a:cxnLst/>
            <a:rect l="l" t="t" r="r" b="b"/>
            <a:pathLst>
              <a:path w="601979" h="181610">
                <a:moveTo>
                  <a:pt x="0" y="90678"/>
                </a:moveTo>
                <a:lnTo>
                  <a:pt x="90678" y="0"/>
                </a:lnTo>
                <a:lnTo>
                  <a:pt x="90678" y="45338"/>
                </a:lnTo>
                <a:lnTo>
                  <a:pt x="511302" y="45338"/>
                </a:lnTo>
                <a:lnTo>
                  <a:pt x="511302" y="0"/>
                </a:lnTo>
                <a:lnTo>
                  <a:pt x="601980" y="90678"/>
                </a:lnTo>
                <a:lnTo>
                  <a:pt x="511302" y="181356"/>
                </a:lnTo>
                <a:lnTo>
                  <a:pt x="511302" y="136017"/>
                </a:lnTo>
                <a:lnTo>
                  <a:pt x="90678" y="136017"/>
                </a:lnTo>
                <a:lnTo>
                  <a:pt x="90678" y="181356"/>
                </a:lnTo>
                <a:lnTo>
                  <a:pt x="0" y="9067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86400" y="2969133"/>
            <a:ext cx="377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97" baseline="-20833" dirty="0">
                <a:latin typeface="Cambria Math"/>
                <a:cs typeface="Cambria Math"/>
              </a:rPr>
              <a:t>𝑙</a:t>
            </a:r>
            <a:r>
              <a:rPr sz="1750" spc="40" dirty="0">
                <a:latin typeface="Cambria Math"/>
                <a:cs typeface="Cambria Math"/>
              </a:rPr>
              <a:t>31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77439" y="1961389"/>
            <a:ext cx="359664" cy="359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58390" y="1942339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4">
                <a:moveTo>
                  <a:pt x="0" y="397763"/>
                </a:moveTo>
                <a:lnTo>
                  <a:pt x="397764" y="397763"/>
                </a:lnTo>
                <a:lnTo>
                  <a:pt x="3977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7267" y="4331209"/>
            <a:ext cx="318689" cy="3596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17242" y="4312159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5">
                <a:moveTo>
                  <a:pt x="0" y="397763"/>
                </a:moveTo>
                <a:lnTo>
                  <a:pt x="397764" y="397763"/>
                </a:lnTo>
                <a:lnTo>
                  <a:pt x="3977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8483" y="2718817"/>
            <a:ext cx="359664" cy="359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9434" y="2699767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4">
                <a:moveTo>
                  <a:pt x="0" y="397763"/>
                </a:moveTo>
                <a:lnTo>
                  <a:pt x="397764" y="397763"/>
                </a:lnTo>
                <a:lnTo>
                  <a:pt x="3977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07205" y="5321808"/>
            <a:ext cx="355223" cy="359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83714" y="5302759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4" h="398145">
                <a:moveTo>
                  <a:pt x="0" y="397764"/>
                </a:moveTo>
                <a:lnTo>
                  <a:pt x="397764" y="397764"/>
                </a:lnTo>
                <a:lnTo>
                  <a:pt x="397764" y="0"/>
                </a:lnTo>
                <a:lnTo>
                  <a:pt x="0" y="0"/>
                </a:lnTo>
                <a:lnTo>
                  <a:pt x="0" y="39776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4827" y="4218433"/>
            <a:ext cx="272796" cy="6720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814827" y="4218433"/>
            <a:ext cx="298450" cy="410369"/>
          </a:xfrm>
          <a:prstGeom prst="rect">
            <a:avLst/>
          </a:prstGeom>
          <a:ln w="6095">
            <a:solidFill>
              <a:srgbClr val="5B9BD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6990">
              <a:spcBef>
                <a:spcPts val="32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69207" y="4221480"/>
            <a:ext cx="966216" cy="6827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69208" y="4221480"/>
            <a:ext cx="966469" cy="509755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286385">
              <a:spcBef>
                <a:spcPts val="1095"/>
              </a:spcBef>
            </a:pPr>
            <a:r>
              <a:rPr sz="2400" spc="-5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04345" y="5912917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38678" y="4497323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4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4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37711" y="4492752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86528" y="4218433"/>
            <a:ext cx="271272" cy="672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986528" y="4218433"/>
            <a:ext cx="297180" cy="410369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3180">
              <a:spcBef>
                <a:spcPts val="32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954267" y="4218433"/>
            <a:ext cx="271272" cy="6720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54267" y="42184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3"/>
                </a:moveTo>
                <a:lnTo>
                  <a:pt x="271272" y="672083"/>
                </a:lnTo>
                <a:lnTo>
                  <a:pt x="271272" y="0"/>
                </a:lnTo>
                <a:lnTo>
                  <a:pt x="0" y="0"/>
                </a:lnTo>
                <a:lnTo>
                  <a:pt x="0" y="67208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979540" y="4363592"/>
            <a:ext cx="32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0" spc="-1019" dirty="0">
                <a:latin typeface="Cambria Math"/>
                <a:cs typeface="Cambria Math"/>
              </a:rPr>
              <a:t>𝑦</a:t>
            </a:r>
            <a:r>
              <a:rPr sz="2400" spc="500" dirty="0">
                <a:latin typeface="Cambria Math"/>
                <a:cs typeface="Cambria Math"/>
              </a:rPr>
              <a:t> </a:t>
            </a:r>
            <a:r>
              <a:rPr sz="2625" spc="52" baseline="28571" dirty="0">
                <a:latin typeface="Cambria Math"/>
                <a:cs typeface="Cambria Math"/>
              </a:rPr>
              <a:t>2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295900" y="4511040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89915" y="0"/>
                </a:moveTo>
                <a:lnTo>
                  <a:pt x="0" y="89916"/>
                </a:lnTo>
                <a:lnTo>
                  <a:pt x="89915" y="179832"/>
                </a:lnTo>
                <a:lnTo>
                  <a:pt x="89915" y="134874"/>
                </a:lnTo>
                <a:lnTo>
                  <a:pt x="557022" y="134874"/>
                </a:lnTo>
                <a:lnTo>
                  <a:pt x="601979" y="89916"/>
                </a:lnTo>
                <a:lnTo>
                  <a:pt x="557022" y="44958"/>
                </a:lnTo>
                <a:lnTo>
                  <a:pt x="89915" y="44958"/>
                </a:lnTo>
                <a:lnTo>
                  <a:pt x="89915" y="0"/>
                </a:lnTo>
                <a:close/>
              </a:path>
              <a:path w="601979" h="180339">
                <a:moveTo>
                  <a:pt x="557022" y="134874"/>
                </a:moveTo>
                <a:lnTo>
                  <a:pt x="512063" y="134874"/>
                </a:lnTo>
                <a:lnTo>
                  <a:pt x="512063" y="179832"/>
                </a:lnTo>
                <a:lnTo>
                  <a:pt x="557022" y="134874"/>
                </a:lnTo>
                <a:close/>
              </a:path>
              <a:path w="601979" h="180339">
                <a:moveTo>
                  <a:pt x="512063" y="0"/>
                </a:moveTo>
                <a:lnTo>
                  <a:pt x="512063" y="44958"/>
                </a:lnTo>
                <a:lnTo>
                  <a:pt x="557022" y="44958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5900" y="4511040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0" y="89916"/>
                </a:moveTo>
                <a:lnTo>
                  <a:pt x="89915" y="0"/>
                </a:lnTo>
                <a:lnTo>
                  <a:pt x="89915" y="44958"/>
                </a:lnTo>
                <a:lnTo>
                  <a:pt x="512063" y="44958"/>
                </a:lnTo>
                <a:lnTo>
                  <a:pt x="512063" y="0"/>
                </a:lnTo>
                <a:lnTo>
                  <a:pt x="601979" y="89916"/>
                </a:lnTo>
                <a:lnTo>
                  <a:pt x="512063" y="179832"/>
                </a:lnTo>
                <a:lnTo>
                  <a:pt x="512063" y="134874"/>
                </a:lnTo>
                <a:lnTo>
                  <a:pt x="89915" y="134874"/>
                </a:lnTo>
                <a:lnTo>
                  <a:pt x="89915" y="179832"/>
                </a:lnTo>
                <a:lnTo>
                  <a:pt x="0" y="899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472939" y="4565650"/>
            <a:ext cx="247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89" baseline="-20833" dirty="0">
                <a:latin typeface="Cambria Math"/>
                <a:cs typeface="Cambria Math"/>
              </a:rPr>
              <a:t>𝑙</a:t>
            </a:r>
            <a:r>
              <a:rPr sz="1750" spc="35" dirty="0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833116" y="5170932"/>
            <a:ext cx="271272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33116" y="51709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80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829178" y="5199379"/>
            <a:ext cx="35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spc="-10" dirty="0"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85973" y="5166360"/>
            <a:ext cx="966215" cy="6827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585973" y="5166359"/>
            <a:ext cx="966469" cy="510396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287020">
              <a:spcBef>
                <a:spcPts val="1100"/>
              </a:spcBef>
            </a:pPr>
            <a:r>
              <a:rPr sz="2400" dirty="0">
                <a:latin typeface="Calibri"/>
                <a:cs typeface="Calibri"/>
              </a:rPr>
              <a:t>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152395" y="5451347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4" h="114300">
                <a:moveTo>
                  <a:pt x="302768" y="0"/>
                </a:moveTo>
                <a:lnTo>
                  <a:pt x="302768" y="114299"/>
                </a:lnTo>
                <a:lnTo>
                  <a:pt x="378968" y="76199"/>
                </a:lnTo>
                <a:lnTo>
                  <a:pt x="321818" y="76199"/>
                </a:lnTo>
                <a:lnTo>
                  <a:pt x="321818" y="38099"/>
                </a:lnTo>
                <a:lnTo>
                  <a:pt x="378968" y="38099"/>
                </a:lnTo>
                <a:lnTo>
                  <a:pt x="302768" y="0"/>
                </a:lnTo>
                <a:close/>
              </a:path>
              <a:path w="417194" h="114300">
                <a:moveTo>
                  <a:pt x="302768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02768" y="76199"/>
                </a:lnTo>
                <a:lnTo>
                  <a:pt x="302768" y="38099"/>
                </a:lnTo>
                <a:close/>
              </a:path>
              <a:path w="417194" h="114300">
                <a:moveTo>
                  <a:pt x="378968" y="38099"/>
                </a:moveTo>
                <a:lnTo>
                  <a:pt x="321818" y="38099"/>
                </a:lnTo>
                <a:lnTo>
                  <a:pt x="321818" y="76199"/>
                </a:lnTo>
                <a:lnTo>
                  <a:pt x="378968" y="76199"/>
                </a:lnTo>
                <a:lnTo>
                  <a:pt x="417068" y="57149"/>
                </a:lnTo>
                <a:lnTo>
                  <a:pt x="378968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52951" y="5445252"/>
            <a:ext cx="417195" cy="114300"/>
          </a:xfrm>
          <a:custGeom>
            <a:avLst/>
            <a:gdLst/>
            <a:ahLst/>
            <a:cxnLst/>
            <a:rect l="l" t="t" r="r" b="b"/>
            <a:pathLst>
              <a:path w="417195" h="114300">
                <a:moveTo>
                  <a:pt x="302767" y="0"/>
                </a:moveTo>
                <a:lnTo>
                  <a:pt x="302767" y="114300"/>
                </a:lnTo>
                <a:lnTo>
                  <a:pt x="378967" y="76200"/>
                </a:lnTo>
                <a:lnTo>
                  <a:pt x="321817" y="76200"/>
                </a:lnTo>
                <a:lnTo>
                  <a:pt x="321817" y="38100"/>
                </a:lnTo>
                <a:lnTo>
                  <a:pt x="378967" y="38100"/>
                </a:lnTo>
                <a:lnTo>
                  <a:pt x="302767" y="0"/>
                </a:lnTo>
                <a:close/>
              </a:path>
              <a:path w="417195" h="114300">
                <a:moveTo>
                  <a:pt x="30276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2767" y="76200"/>
                </a:lnTo>
                <a:lnTo>
                  <a:pt x="302767" y="38100"/>
                </a:lnTo>
                <a:close/>
              </a:path>
              <a:path w="417195" h="114300">
                <a:moveTo>
                  <a:pt x="378967" y="38100"/>
                </a:moveTo>
                <a:lnTo>
                  <a:pt x="321817" y="38100"/>
                </a:lnTo>
                <a:lnTo>
                  <a:pt x="321817" y="76200"/>
                </a:lnTo>
                <a:lnTo>
                  <a:pt x="378967" y="76200"/>
                </a:lnTo>
                <a:lnTo>
                  <a:pt x="417067" y="57150"/>
                </a:lnTo>
                <a:lnTo>
                  <a:pt x="37896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03291" y="5170932"/>
            <a:ext cx="271272" cy="672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03291" y="51709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996941" y="5199379"/>
            <a:ext cx="35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972555" y="5170932"/>
            <a:ext cx="271272" cy="6720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72555" y="5170933"/>
            <a:ext cx="271780" cy="672465"/>
          </a:xfrm>
          <a:custGeom>
            <a:avLst/>
            <a:gdLst/>
            <a:ahLst/>
            <a:cxnLst/>
            <a:rect l="l" t="t" r="r" b="b"/>
            <a:pathLst>
              <a:path w="271779" h="672464">
                <a:moveTo>
                  <a:pt x="0" y="672084"/>
                </a:moveTo>
                <a:lnTo>
                  <a:pt x="271272" y="672084"/>
                </a:lnTo>
                <a:lnTo>
                  <a:pt x="271272" y="0"/>
                </a:lnTo>
                <a:lnTo>
                  <a:pt x="0" y="0"/>
                </a:lnTo>
                <a:lnTo>
                  <a:pt x="0" y="67208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009132" y="5194172"/>
            <a:ext cx="44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-1530" baseline="-20833" dirty="0">
                <a:latin typeface="Cambria Math"/>
                <a:cs typeface="Cambria Math"/>
              </a:rPr>
              <a:t>𝑦</a:t>
            </a:r>
            <a:r>
              <a:rPr sz="3600" spc="690" baseline="-20833" dirty="0">
                <a:latin typeface="Cambria Math"/>
                <a:cs typeface="Cambria Math"/>
              </a:rPr>
              <a:t> </a:t>
            </a:r>
            <a:r>
              <a:rPr sz="1750" spc="25" dirty="0">
                <a:latin typeface="Cambria Math"/>
                <a:cs typeface="Cambria Math"/>
              </a:rPr>
              <a:t>16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308091" y="5437632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89916" y="0"/>
                </a:moveTo>
                <a:lnTo>
                  <a:pt x="0" y="89916"/>
                </a:lnTo>
                <a:lnTo>
                  <a:pt x="89916" y="179832"/>
                </a:lnTo>
                <a:lnTo>
                  <a:pt x="89916" y="134874"/>
                </a:lnTo>
                <a:lnTo>
                  <a:pt x="557022" y="134874"/>
                </a:lnTo>
                <a:lnTo>
                  <a:pt x="601980" y="89916"/>
                </a:lnTo>
                <a:lnTo>
                  <a:pt x="557022" y="44958"/>
                </a:lnTo>
                <a:lnTo>
                  <a:pt x="89916" y="44958"/>
                </a:lnTo>
                <a:lnTo>
                  <a:pt x="89916" y="0"/>
                </a:lnTo>
                <a:close/>
              </a:path>
              <a:path w="601979" h="180339">
                <a:moveTo>
                  <a:pt x="557022" y="134874"/>
                </a:moveTo>
                <a:lnTo>
                  <a:pt x="512063" y="134874"/>
                </a:lnTo>
                <a:lnTo>
                  <a:pt x="512063" y="179832"/>
                </a:lnTo>
                <a:lnTo>
                  <a:pt x="557022" y="134874"/>
                </a:lnTo>
                <a:close/>
              </a:path>
              <a:path w="601979" h="180339">
                <a:moveTo>
                  <a:pt x="512063" y="0"/>
                </a:moveTo>
                <a:lnTo>
                  <a:pt x="512063" y="44958"/>
                </a:lnTo>
                <a:lnTo>
                  <a:pt x="557022" y="44958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08091" y="5437632"/>
            <a:ext cx="601980" cy="180340"/>
          </a:xfrm>
          <a:custGeom>
            <a:avLst/>
            <a:gdLst/>
            <a:ahLst/>
            <a:cxnLst/>
            <a:rect l="l" t="t" r="r" b="b"/>
            <a:pathLst>
              <a:path w="601979" h="180339">
                <a:moveTo>
                  <a:pt x="0" y="89916"/>
                </a:moveTo>
                <a:lnTo>
                  <a:pt x="89916" y="0"/>
                </a:lnTo>
                <a:lnTo>
                  <a:pt x="89916" y="44958"/>
                </a:lnTo>
                <a:lnTo>
                  <a:pt x="512063" y="44958"/>
                </a:lnTo>
                <a:lnTo>
                  <a:pt x="512063" y="0"/>
                </a:lnTo>
                <a:lnTo>
                  <a:pt x="601980" y="89916"/>
                </a:lnTo>
                <a:lnTo>
                  <a:pt x="512063" y="179832"/>
                </a:lnTo>
                <a:lnTo>
                  <a:pt x="512063" y="134874"/>
                </a:lnTo>
                <a:lnTo>
                  <a:pt x="89916" y="134874"/>
                </a:lnTo>
                <a:lnTo>
                  <a:pt x="89916" y="179832"/>
                </a:lnTo>
                <a:lnTo>
                  <a:pt x="0" y="899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487034" y="5554776"/>
            <a:ext cx="36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spc="22" baseline="-20833" dirty="0">
                <a:latin typeface="Cambria Math"/>
                <a:cs typeface="Cambria Math"/>
              </a:rPr>
              <a:t>𝑙</a:t>
            </a:r>
            <a:r>
              <a:rPr sz="1750" spc="25" dirty="0">
                <a:latin typeface="Cambria Math"/>
                <a:cs typeface="Cambria Math"/>
              </a:rPr>
              <a:t>16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42034" y="2016054"/>
            <a:ext cx="312073" cy="1370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Mini-batch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33195" y="4487601"/>
            <a:ext cx="312073" cy="1370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Mini-batch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73986" y="1636015"/>
            <a:ext cx="4279900" cy="2310765"/>
          </a:xfrm>
          <a:custGeom>
            <a:avLst/>
            <a:gdLst/>
            <a:ahLst/>
            <a:cxnLst/>
            <a:rect l="l" t="t" r="r" b="b"/>
            <a:pathLst>
              <a:path w="4279900" h="2310765">
                <a:moveTo>
                  <a:pt x="0" y="2310383"/>
                </a:moveTo>
                <a:lnTo>
                  <a:pt x="4279392" y="2310383"/>
                </a:lnTo>
                <a:lnTo>
                  <a:pt x="4279392" y="0"/>
                </a:lnTo>
                <a:lnTo>
                  <a:pt x="0" y="0"/>
                </a:lnTo>
                <a:lnTo>
                  <a:pt x="0" y="231038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73986" y="4132327"/>
            <a:ext cx="4279900" cy="2310765"/>
          </a:xfrm>
          <a:custGeom>
            <a:avLst/>
            <a:gdLst/>
            <a:ahLst/>
            <a:cxnLst/>
            <a:rect l="l" t="t" r="r" b="b"/>
            <a:pathLst>
              <a:path w="4279900" h="2310765">
                <a:moveTo>
                  <a:pt x="0" y="2310384"/>
                </a:moveTo>
                <a:lnTo>
                  <a:pt x="4279392" y="2310384"/>
                </a:lnTo>
                <a:lnTo>
                  <a:pt x="4279392" y="0"/>
                </a:lnTo>
                <a:lnTo>
                  <a:pt x="0" y="0"/>
                </a:lnTo>
                <a:lnTo>
                  <a:pt x="0" y="231038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783071" y="917906"/>
            <a:ext cx="3636645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spcBef>
                <a:spcPts val="10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Randomly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initialize</a:t>
            </a:r>
            <a:endParaRPr sz="2400">
              <a:latin typeface="Calibri"/>
              <a:cs typeface="Calibri"/>
            </a:endParaRPr>
          </a:p>
          <a:p>
            <a:pPr marL="527685"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network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549275" indent="-514984">
              <a:spcBef>
                <a:spcPts val="965"/>
              </a:spcBef>
              <a:buFont typeface="Wingdings"/>
              <a:buChar char=""/>
              <a:tabLst>
                <a:tab pos="549275" algn="l"/>
                <a:tab pos="549910" algn="l"/>
              </a:tabLst>
            </a:pPr>
            <a:r>
              <a:rPr sz="2400" dirty="0">
                <a:latin typeface="Calibri"/>
                <a:cs typeface="Calibri"/>
              </a:rPr>
              <a:t>Pick the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15" baseline="24305" dirty="0">
                <a:latin typeface="Calibri"/>
                <a:cs typeface="Calibri"/>
              </a:rPr>
              <a:t>st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batch</a:t>
            </a:r>
            <a:endParaRPr sz="2400">
              <a:latin typeface="Calibri"/>
              <a:cs typeface="Calibri"/>
            </a:endParaRPr>
          </a:p>
          <a:p>
            <a:pPr marL="582930">
              <a:spcBef>
                <a:spcPts val="610"/>
              </a:spcBef>
            </a:pPr>
            <a:r>
              <a:rPr sz="2400" spc="-5" dirty="0">
                <a:latin typeface="Cambria Math"/>
                <a:cs typeface="Cambria Math"/>
              </a:rPr>
              <a:t>𝐿′ </a:t>
            </a:r>
            <a:r>
              <a:rPr sz="2400" dirty="0">
                <a:latin typeface="Cambria Math"/>
                <a:cs typeface="Cambria Math"/>
              </a:rPr>
              <a:t>= </a:t>
            </a:r>
            <a:r>
              <a:rPr sz="2400" spc="25" dirty="0">
                <a:latin typeface="Cambria Math"/>
                <a:cs typeface="Cambria Math"/>
              </a:rPr>
              <a:t>𝑙</a:t>
            </a:r>
            <a:r>
              <a:rPr sz="2625" spc="37" baseline="28571" dirty="0">
                <a:latin typeface="Cambria Math"/>
                <a:cs typeface="Cambria Math"/>
              </a:rPr>
              <a:t>1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40" dirty="0">
                <a:latin typeface="Cambria Math"/>
                <a:cs typeface="Cambria Math"/>
              </a:rPr>
              <a:t>𝑙</a:t>
            </a:r>
            <a:r>
              <a:rPr sz="2625" spc="60" baseline="28571" dirty="0">
                <a:latin typeface="Cambria Math"/>
                <a:cs typeface="Cambria Math"/>
              </a:rPr>
              <a:t>31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⋯</a:t>
            </a:r>
            <a:endParaRPr sz="2400">
              <a:latin typeface="Cambria Math"/>
              <a:cs typeface="Cambria Math"/>
            </a:endParaRPr>
          </a:p>
          <a:p>
            <a:pPr marL="559435">
              <a:spcBef>
                <a:spcPts val="365"/>
              </a:spcBef>
            </a:pPr>
            <a:r>
              <a:rPr sz="2400" spc="-10" dirty="0">
                <a:latin typeface="Calibri"/>
                <a:cs typeface="Calibri"/>
              </a:rPr>
              <a:t>Update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once</a:t>
            </a:r>
            <a:endParaRPr sz="2400">
              <a:latin typeface="Calibri"/>
              <a:cs typeface="Calibri"/>
            </a:endParaRPr>
          </a:p>
          <a:p>
            <a:pPr marL="563245" indent="-514984">
              <a:spcBef>
                <a:spcPts val="1230"/>
              </a:spcBef>
              <a:buFont typeface="Wingdings"/>
              <a:buChar char=""/>
              <a:tabLst>
                <a:tab pos="563245" algn="l"/>
                <a:tab pos="563880" algn="l"/>
              </a:tabLst>
            </a:pPr>
            <a:r>
              <a:rPr sz="2400" dirty="0">
                <a:latin typeface="Calibri"/>
                <a:cs typeface="Calibri"/>
              </a:rPr>
              <a:t>Pick the 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7" baseline="24305" dirty="0">
                <a:latin typeface="Calibri"/>
                <a:cs typeface="Calibri"/>
              </a:rPr>
              <a:t>nd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batch</a:t>
            </a:r>
            <a:endParaRPr sz="2400">
              <a:latin typeface="Calibri"/>
              <a:cs typeface="Calibri"/>
            </a:endParaRPr>
          </a:p>
          <a:p>
            <a:pPr marL="582930">
              <a:spcBef>
                <a:spcPts val="605"/>
              </a:spcBef>
            </a:pPr>
            <a:r>
              <a:rPr sz="2400" dirty="0">
                <a:latin typeface="Cambria Math"/>
                <a:cs typeface="Cambria Math"/>
              </a:rPr>
              <a:t>𝐿′′ = </a:t>
            </a:r>
            <a:r>
              <a:rPr sz="2400" spc="50" dirty="0">
                <a:latin typeface="Cambria Math"/>
                <a:cs typeface="Cambria Math"/>
              </a:rPr>
              <a:t>𝑙</a:t>
            </a:r>
            <a:r>
              <a:rPr sz="2625" spc="75" baseline="28571" dirty="0">
                <a:latin typeface="Cambria Math"/>
                <a:cs typeface="Cambria Math"/>
              </a:rPr>
              <a:t>2 </a:t>
            </a:r>
            <a:r>
              <a:rPr sz="2400" dirty="0">
                <a:latin typeface="Cambria Math"/>
                <a:cs typeface="Cambria Math"/>
              </a:rPr>
              <a:t>+ </a:t>
            </a:r>
            <a:r>
              <a:rPr sz="2400" spc="25" dirty="0">
                <a:latin typeface="Cambria Math"/>
                <a:cs typeface="Cambria Math"/>
              </a:rPr>
              <a:t>𝑙</a:t>
            </a:r>
            <a:r>
              <a:rPr sz="2625" spc="37" baseline="28571" dirty="0">
                <a:latin typeface="Cambria Math"/>
                <a:cs typeface="Cambria Math"/>
              </a:rPr>
              <a:t>16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-19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⋯</a:t>
            </a:r>
            <a:endParaRPr sz="2400">
              <a:latin typeface="Cambria Math"/>
              <a:cs typeface="Cambria Math"/>
            </a:endParaRPr>
          </a:p>
          <a:p>
            <a:pPr marL="559435">
              <a:spcBef>
                <a:spcPts val="50"/>
              </a:spcBef>
            </a:pPr>
            <a:r>
              <a:rPr sz="2400" spc="-10" dirty="0">
                <a:latin typeface="Calibri"/>
                <a:cs typeface="Calibri"/>
              </a:rPr>
              <a:t>Update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253316" y="4524502"/>
            <a:ext cx="312073" cy="2362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883909" y="4834128"/>
            <a:ext cx="3276599" cy="14325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92467" y="4850892"/>
            <a:ext cx="3371088" cy="14904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43344" y="4873752"/>
            <a:ext cx="3157728" cy="1315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943345" y="4951222"/>
            <a:ext cx="31578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238125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 is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  when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we update  parameters!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876800" y="117348"/>
            <a:ext cx="5678424" cy="6400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54879" y="54865"/>
            <a:ext cx="5803392" cy="8656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36235" y="156972"/>
            <a:ext cx="5559552" cy="5227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xfrm>
            <a:off x="4936235" y="166878"/>
            <a:ext cx="5560060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not really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minimize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246253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Min</a:t>
            </a:r>
            <a:r>
              <a:rPr spc="-5" dirty="0"/>
              <a:t>i-</a:t>
            </a:r>
            <a:r>
              <a:rPr dirty="0"/>
              <a:t>b</a:t>
            </a:r>
            <a:r>
              <a:rPr spc="-50" dirty="0"/>
              <a:t>a</a:t>
            </a:r>
            <a:r>
              <a:rPr spc="-45" dirty="0"/>
              <a:t>t</a:t>
            </a:r>
            <a:r>
              <a:rPr spc="-5" dirty="0"/>
              <a:t>ch</a:t>
            </a:r>
          </a:p>
        </p:txBody>
      </p:sp>
      <p:sp>
        <p:nvSpPr>
          <p:cNvPr id="3" name="object 3"/>
          <p:cNvSpPr/>
          <p:nvPr/>
        </p:nvSpPr>
        <p:spPr>
          <a:xfrm>
            <a:off x="6266688" y="2449067"/>
            <a:ext cx="4038600" cy="3056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9492" y="1876805"/>
            <a:ext cx="3830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Original Gradient</a:t>
            </a:r>
            <a:r>
              <a:rPr sz="28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Descent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3590" y="1876805"/>
            <a:ext cx="2437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8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3008" y="3310128"/>
            <a:ext cx="1627632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6516" y="3262885"/>
            <a:ext cx="1882139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2445" y="3349752"/>
            <a:ext cx="1508759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62444" y="3362910"/>
            <a:ext cx="1508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Unstable!!!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9301" y="2458211"/>
            <a:ext cx="4029455" cy="3095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3888" y="5923788"/>
            <a:ext cx="6705600" cy="579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7723" y="5878067"/>
            <a:ext cx="4756404" cy="758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3324" y="5963411"/>
            <a:ext cx="6586728" cy="461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73325" y="5978448"/>
            <a:ext cx="6586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697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colors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represent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loss.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1960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Mini-batch </a:t>
            </a:r>
            <a:r>
              <a:rPr dirty="0"/>
              <a:t>is</a:t>
            </a:r>
            <a:r>
              <a:rPr spc="-45" dirty="0"/>
              <a:t> </a:t>
            </a:r>
            <a:r>
              <a:rPr spc="-40" dirty="0"/>
              <a:t>Faster</a:t>
            </a:r>
          </a:p>
        </p:txBody>
      </p:sp>
      <p:sp>
        <p:nvSpPr>
          <p:cNvPr id="3" name="object 3"/>
          <p:cNvSpPr/>
          <p:nvPr/>
        </p:nvSpPr>
        <p:spPr>
          <a:xfrm>
            <a:off x="6159356" y="3141515"/>
            <a:ext cx="4148432" cy="322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2817876"/>
            <a:ext cx="4800600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2741" y="5329428"/>
            <a:ext cx="1879091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6955" y="5282185"/>
            <a:ext cx="1469136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2176" y="5369052"/>
            <a:ext cx="1760220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3680" y="3512821"/>
            <a:ext cx="1816608" cy="947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5975" y="3467100"/>
            <a:ext cx="1650492" cy="1124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3116" y="3552445"/>
            <a:ext cx="1697736" cy="830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33117" y="3566921"/>
            <a:ext cx="16979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5591" y="3932682"/>
            <a:ext cx="1191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amples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25411" y="3418332"/>
            <a:ext cx="1926336" cy="9494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3971" y="3372611"/>
            <a:ext cx="2135124" cy="1124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4848" y="3457956"/>
            <a:ext cx="1807463" cy="832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65112" y="3472384"/>
            <a:ext cx="1607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See only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03158" y="5361433"/>
            <a:ext cx="205105" cy="2392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79357" y="3414903"/>
            <a:ext cx="599440" cy="459740"/>
          </a:xfrm>
          <a:custGeom>
            <a:avLst/>
            <a:gdLst/>
            <a:ahLst/>
            <a:cxnLst/>
            <a:rect l="l" t="t" r="r" b="b"/>
            <a:pathLst>
              <a:path w="599440" h="459739">
                <a:moveTo>
                  <a:pt x="38353" y="381762"/>
                </a:moveTo>
                <a:lnTo>
                  <a:pt x="0" y="459740"/>
                </a:lnTo>
                <a:lnTo>
                  <a:pt x="85344" y="443611"/>
                </a:lnTo>
                <a:lnTo>
                  <a:pt x="75695" y="430911"/>
                </a:lnTo>
                <a:lnTo>
                  <a:pt x="59436" y="430911"/>
                </a:lnTo>
                <a:lnTo>
                  <a:pt x="43688" y="410210"/>
                </a:lnTo>
                <a:lnTo>
                  <a:pt x="54007" y="402365"/>
                </a:lnTo>
                <a:lnTo>
                  <a:pt x="38353" y="381762"/>
                </a:lnTo>
                <a:close/>
              </a:path>
              <a:path w="599440" h="459739">
                <a:moveTo>
                  <a:pt x="54007" y="402365"/>
                </a:moveTo>
                <a:lnTo>
                  <a:pt x="43688" y="410210"/>
                </a:lnTo>
                <a:lnTo>
                  <a:pt x="59436" y="430911"/>
                </a:lnTo>
                <a:lnTo>
                  <a:pt x="69741" y="423074"/>
                </a:lnTo>
                <a:lnTo>
                  <a:pt x="54007" y="402365"/>
                </a:lnTo>
                <a:close/>
              </a:path>
              <a:path w="599440" h="459739">
                <a:moveTo>
                  <a:pt x="69741" y="423074"/>
                </a:moveTo>
                <a:lnTo>
                  <a:pt x="59436" y="430911"/>
                </a:lnTo>
                <a:lnTo>
                  <a:pt x="75695" y="430911"/>
                </a:lnTo>
                <a:lnTo>
                  <a:pt x="69741" y="423074"/>
                </a:lnTo>
                <a:close/>
              </a:path>
              <a:path w="599440" h="459739">
                <a:moveTo>
                  <a:pt x="583311" y="0"/>
                </a:moveTo>
                <a:lnTo>
                  <a:pt x="54007" y="402365"/>
                </a:lnTo>
                <a:lnTo>
                  <a:pt x="69741" y="423074"/>
                </a:lnTo>
                <a:lnTo>
                  <a:pt x="599059" y="20574"/>
                </a:lnTo>
                <a:lnTo>
                  <a:pt x="5833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43785" y="1704308"/>
            <a:ext cx="3831590" cy="13677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4615" marR="5080" indent="-82550">
              <a:lnSpc>
                <a:spcPct val="110000"/>
              </a:lnSpc>
              <a:spcBef>
                <a:spcPts val="540"/>
              </a:spcBef>
            </a:pP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Original Gradient </a:t>
            </a:r>
            <a:r>
              <a:rPr sz="28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Descent 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Update after </a:t>
            </a:r>
            <a:r>
              <a:rPr sz="2400" spc="-5" dirty="0">
                <a:latin typeface="Calibri"/>
                <a:cs typeface="Calibri"/>
              </a:rPr>
              <a:t>seeing all  </a:t>
            </a:r>
            <a:r>
              <a:rPr sz="2400" spc="-10" dirty="0">
                <a:latin typeface="Calibri"/>
                <a:cs typeface="Calibri"/>
              </a:rPr>
              <a:t>examples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1322" y="1779606"/>
            <a:ext cx="3837304" cy="12280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28320">
              <a:spcBef>
                <a:spcPts val="280"/>
              </a:spcBef>
            </a:pPr>
            <a:r>
              <a:rPr sz="28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800" b="1" i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160"/>
              </a:spcBef>
            </a:pP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20 </a:t>
            </a:r>
            <a:r>
              <a:rPr sz="2400" spc="-10" dirty="0">
                <a:latin typeface="Calibri"/>
                <a:cs typeface="Calibri"/>
              </a:rPr>
              <a:t>batches,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update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20 times in </a:t>
            </a:r>
            <a:r>
              <a:rPr sz="2400" spc="-10" dirty="0">
                <a:latin typeface="Calibri"/>
                <a:cs typeface="Calibri"/>
              </a:rPr>
              <a:t>one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epoch.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11567" y="548641"/>
            <a:ext cx="2887980" cy="949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0129" y="502919"/>
            <a:ext cx="3110483" cy="1124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1004" y="588264"/>
            <a:ext cx="2769107" cy="8321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71004" y="601803"/>
            <a:ext cx="2769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always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true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92710"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parallel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computing.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30851" y="3794506"/>
            <a:ext cx="2255520" cy="253365"/>
          </a:xfrm>
          <a:custGeom>
            <a:avLst/>
            <a:gdLst/>
            <a:ahLst/>
            <a:cxnLst/>
            <a:rect l="l" t="t" r="r" b="b"/>
            <a:pathLst>
              <a:path w="2255520" h="253364">
                <a:moveTo>
                  <a:pt x="169925" y="79375"/>
                </a:moveTo>
                <a:lnTo>
                  <a:pt x="0" y="173482"/>
                </a:lnTo>
                <a:lnTo>
                  <a:pt x="177165" y="252984"/>
                </a:lnTo>
                <a:lnTo>
                  <a:pt x="174803" y="196342"/>
                </a:lnTo>
                <a:lnTo>
                  <a:pt x="145923" y="196342"/>
                </a:lnTo>
                <a:lnTo>
                  <a:pt x="143510" y="138430"/>
                </a:lnTo>
                <a:lnTo>
                  <a:pt x="172338" y="137230"/>
                </a:lnTo>
                <a:lnTo>
                  <a:pt x="169925" y="79375"/>
                </a:lnTo>
                <a:close/>
              </a:path>
              <a:path w="2255520" h="253364">
                <a:moveTo>
                  <a:pt x="172338" y="137230"/>
                </a:moveTo>
                <a:lnTo>
                  <a:pt x="143510" y="138430"/>
                </a:lnTo>
                <a:lnTo>
                  <a:pt x="145923" y="196342"/>
                </a:lnTo>
                <a:lnTo>
                  <a:pt x="174753" y="195140"/>
                </a:lnTo>
                <a:lnTo>
                  <a:pt x="172338" y="137230"/>
                </a:lnTo>
                <a:close/>
              </a:path>
              <a:path w="2255520" h="253364">
                <a:moveTo>
                  <a:pt x="174753" y="195140"/>
                </a:moveTo>
                <a:lnTo>
                  <a:pt x="145923" y="196342"/>
                </a:lnTo>
                <a:lnTo>
                  <a:pt x="174803" y="196342"/>
                </a:lnTo>
                <a:lnTo>
                  <a:pt x="174753" y="195140"/>
                </a:lnTo>
                <a:close/>
              </a:path>
              <a:path w="2255520" h="253364">
                <a:moveTo>
                  <a:pt x="2080260" y="57846"/>
                </a:moveTo>
                <a:lnTo>
                  <a:pt x="172338" y="137230"/>
                </a:lnTo>
                <a:lnTo>
                  <a:pt x="174753" y="195140"/>
                </a:lnTo>
                <a:lnTo>
                  <a:pt x="2082672" y="115633"/>
                </a:lnTo>
                <a:lnTo>
                  <a:pt x="2080260" y="57846"/>
                </a:lnTo>
                <a:close/>
              </a:path>
              <a:path w="2255520" h="253364">
                <a:moveTo>
                  <a:pt x="2204069" y="56642"/>
                </a:moveTo>
                <a:lnTo>
                  <a:pt x="2109216" y="56642"/>
                </a:lnTo>
                <a:lnTo>
                  <a:pt x="2111629" y="114427"/>
                </a:lnTo>
                <a:lnTo>
                  <a:pt x="2082672" y="115633"/>
                </a:lnTo>
                <a:lnTo>
                  <a:pt x="2085086" y="173482"/>
                </a:lnTo>
                <a:lnTo>
                  <a:pt x="2255012" y="79502"/>
                </a:lnTo>
                <a:lnTo>
                  <a:pt x="2204069" y="56642"/>
                </a:lnTo>
                <a:close/>
              </a:path>
              <a:path w="2255520" h="253364">
                <a:moveTo>
                  <a:pt x="2109216" y="56642"/>
                </a:moveTo>
                <a:lnTo>
                  <a:pt x="2080260" y="57846"/>
                </a:lnTo>
                <a:lnTo>
                  <a:pt x="2082672" y="115633"/>
                </a:lnTo>
                <a:lnTo>
                  <a:pt x="2111629" y="114427"/>
                </a:lnTo>
                <a:lnTo>
                  <a:pt x="2109216" y="56642"/>
                </a:lnTo>
                <a:close/>
              </a:path>
              <a:path w="2255520" h="253364">
                <a:moveTo>
                  <a:pt x="2077847" y="0"/>
                </a:moveTo>
                <a:lnTo>
                  <a:pt x="2080260" y="57846"/>
                </a:lnTo>
                <a:lnTo>
                  <a:pt x="2109216" y="56642"/>
                </a:lnTo>
                <a:lnTo>
                  <a:pt x="2204069" y="56642"/>
                </a:lnTo>
                <a:lnTo>
                  <a:pt x="20778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6907" y="4041647"/>
            <a:ext cx="2753868" cy="7635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12335" y="4015740"/>
            <a:ext cx="2814828" cy="8732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76344" y="4081271"/>
            <a:ext cx="2634996" cy="6461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96233" y="3838703"/>
            <a:ext cx="3185795" cy="56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47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the same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speed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6344" y="4374642"/>
            <a:ext cx="263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(not super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large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set)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95472" y="6074664"/>
            <a:ext cx="5538216" cy="6400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3551" y="6012178"/>
            <a:ext cx="5727192" cy="8458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54907" y="6114289"/>
            <a:ext cx="5419344" cy="5227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54908" y="5383480"/>
            <a:ext cx="5419725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50570" algn="r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epoch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91440"/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Mini-batch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performance!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60" y="2386583"/>
            <a:ext cx="6432172" cy="381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1542" y="609676"/>
            <a:ext cx="4634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Mini-batch </a:t>
            </a:r>
            <a:r>
              <a:rPr sz="4400" dirty="0">
                <a:latin typeface="Calibri Light"/>
                <a:cs typeface="Calibri Light"/>
              </a:rPr>
              <a:t>is</a:t>
            </a:r>
            <a:r>
              <a:rPr sz="4400" spc="-45" dirty="0">
                <a:latin typeface="Calibri Light"/>
                <a:cs typeface="Calibri Light"/>
              </a:rPr>
              <a:t> </a:t>
            </a:r>
            <a:r>
              <a:rPr sz="4400" spc="-25" dirty="0">
                <a:latin typeface="Calibri Light"/>
                <a:cs typeface="Calibri Light"/>
              </a:rPr>
              <a:t>Better!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32598" y="642238"/>
          <a:ext cx="309372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Accuracy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Mini-batch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0.84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batch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0.12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4215" y="135762"/>
            <a:ext cx="1126490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4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8416" y="6215583"/>
            <a:ext cx="784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Epoch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2406" y="3599473"/>
            <a:ext cx="312073" cy="1134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Accuracy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1504" y="4585334"/>
            <a:ext cx="473075" cy="716280"/>
          </a:xfrm>
          <a:custGeom>
            <a:avLst/>
            <a:gdLst/>
            <a:ahLst/>
            <a:cxnLst/>
            <a:rect l="l" t="t" r="r" b="b"/>
            <a:pathLst>
              <a:path w="473075" h="716279">
                <a:moveTo>
                  <a:pt x="20574" y="522731"/>
                </a:moveTo>
                <a:lnTo>
                  <a:pt x="0" y="715898"/>
                </a:lnTo>
                <a:lnTo>
                  <a:pt x="166878" y="616331"/>
                </a:lnTo>
                <a:lnTo>
                  <a:pt x="156356" y="609600"/>
                </a:lnTo>
                <a:lnTo>
                  <a:pt x="102488" y="609600"/>
                </a:lnTo>
                <a:lnTo>
                  <a:pt x="53721" y="578357"/>
                </a:lnTo>
                <a:lnTo>
                  <a:pt x="69355" y="553940"/>
                </a:lnTo>
                <a:lnTo>
                  <a:pt x="20574" y="522731"/>
                </a:lnTo>
                <a:close/>
              </a:path>
              <a:path w="473075" h="716279">
                <a:moveTo>
                  <a:pt x="69355" y="553940"/>
                </a:moveTo>
                <a:lnTo>
                  <a:pt x="53721" y="578357"/>
                </a:lnTo>
                <a:lnTo>
                  <a:pt x="102488" y="609600"/>
                </a:lnTo>
                <a:lnTo>
                  <a:pt x="118143" y="585152"/>
                </a:lnTo>
                <a:lnTo>
                  <a:pt x="69355" y="553940"/>
                </a:lnTo>
                <a:close/>
              </a:path>
              <a:path w="473075" h="716279">
                <a:moveTo>
                  <a:pt x="118143" y="585152"/>
                </a:moveTo>
                <a:lnTo>
                  <a:pt x="102488" y="609600"/>
                </a:lnTo>
                <a:lnTo>
                  <a:pt x="156356" y="609600"/>
                </a:lnTo>
                <a:lnTo>
                  <a:pt x="118143" y="585152"/>
                </a:lnTo>
                <a:close/>
              </a:path>
              <a:path w="473075" h="716279">
                <a:moveTo>
                  <a:pt x="424053" y="0"/>
                </a:moveTo>
                <a:lnTo>
                  <a:pt x="69355" y="553940"/>
                </a:lnTo>
                <a:lnTo>
                  <a:pt x="118143" y="585152"/>
                </a:lnTo>
                <a:lnTo>
                  <a:pt x="472821" y="31241"/>
                </a:lnTo>
                <a:lnTo>
                  <a:pt x="424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9435" y="2909316"/>
            <a:ext cx="1822704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6388" y="2863596"/>
            <a:ext cx="1830324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8873" y="2948939"/>
            <a:ext cx="1703831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8267" y="4125468"/>
            <a:ext cx="2061972" cy="579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8392" y="4078224"/>
            <a:ext cx="1601723" cy="758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7703" y="4165091"/>
            <a:ext cx="1943100" cy="461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3273" y="3351404"/>
            <a:ext cx="519430" cy="634365"/>
          </a:xfrm>
          <a:custGeom>
            <a:avLst/>
            <a:gdLst/>
            <a:ahLst/>
            <a:cxnLst/>
            <a:rect l="l" t="t" r="r" b="b"/>
            <a:pathLst>
              <a:path w="519429" h="634364">
                <a:moveTo>
                  <a:pt x="387603" y="516974"/>
                </a:moveTo>
                <a:lnTo>
                  <a:pt x="342518" y="553339"/>
                </a:lnTo>
                <a:lnTo>
                  <a:pt x="519175" y="633984"/>
                </a:lnTo>
                <a:lnTo>
                  <a:pt x="498558" y="539496"/>
                </a:lnTo>
                <a:lnTo>
                  <a:pt x="405764" y="539496"/>
                </a:lnTo>
                <a:lnTo>
                  <a:pt x="387603" y="516974"/>
                </a:lnTo>
                <a:close/>
              </a:path>
              <a:path w="519429" h="634364">
                <a:moveTo>
                  <a:pt x="432668" y="480627"/>
                </a:moveTo>
                <a:lnTo>
                  <a:pt x="387603" y="516974"/>
                </a:lnTo>
                <a:lnTo>
                  <a:pt x="405764" y="539496"/>
                </a:lnTo>
                <a:lnTo>
                  <a:pt x="450850" y="503174"/>
                </a:lnTo>
                <a:lnTo>
                  <a:pt x="432668" y="480627"/>
                </a:lnTo>
                <a:close/>
              </a:path>
              <a:path w="519429" h="634364">
                <a:moveTo>
                  <a:pt x="477774" y="444246"/>
                </a:moveTo>
                <a:lnTo>
                  <a:pt x="432668" y="480627"/>
                </a:lnTo>
                <a:lnTo>
                  <a:pt x="450850" y="503174"/>
                </a:lnTo>
                <a:lnTo>
                  <a:pt x="405764" y="539496"/>
                </a:lnTo>
                <a:lnTo>
                  <a:pt x="498558" y="539496"/>
                </a:lnTo>
                <a:lnTo>
                  <a:pt x="477774" y="444246"/>
                </a:lnTo>
                <a:close/>
              </a:path>
              <a:path w="519429" h="634364">
                <a:moveTo>
                  <a:pt x="45085" y="0"/>
                </a:moveTo>
                <a:lnTo>
                  <a:pt x="0" y="36322"/>
                </a:lnTo>
                <a:lnTo>
                  <a:pt x="387603" y="516974"/>
                </a:lnTo>
                <a:lnTo>
                  <a:pt x="432668" y="480627"/>
                </a:lnTo>
                <a:lnTo>
                  <a:pt x="45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96257" y="2394915"/>
            <a:ext cx="5384800" cy="221599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565275">
              <a:spcBef>
                <a:spcPts val="700"/>
              </a:spcBef>
            </a:pPr>
            <a:r>
              <a:rPr sz="2800" spc="-40" dirty="0">
                <a:latin typeface="Calibri"/>
                <a:cs typeface="Calibri"/>
              </a:rPr>
              <a:t>Training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51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Mini-batch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R="403860" algn="r"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batch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44B-C5CC-4535-9573-6E930F07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25DC-539C-44FD-9C09-DF598D04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dirty="0"/>
              <a:t>Universal Theorem</a:t>
            </a:r>
          </a:p>
          <a:p>
            <a:r>
              <a:rPr lang="en-US" dirty="0"/>
              <a:t>Why Deep</a:t>
            </a:r>
          </a:p>
          <a:p>
            <a:r>
              <a:rPr lang="en-US" dirty="0"/>
              <a:t>Overfit</a:t>
            </a:r>
          </a:p>
          <a:p>
            <a:pPr lvl="1"/>
            <a:r>
              <a:rPr lang="en-US" dirty="0"/>
              <a:t>Dropout</a:t>
            </a:r>
          </a:p>
          <a:p>
            <a:pPr lvl="1"/>
            <a:r>
              <a:rPr lang="en-US" dirty="0"/>
              <a:t>Weight decay</a:t>
            </a:r>
          </a:p>
          <a:p>
            <a:r>
              <a:rPr lang="en-US" dirty="0"/>
              <a:t>Mini-Batch</a:t>
            </a:r>
          </a:p>
          <a:p>
            <a:r>
              <a:rPr lang="en-US" dirty="0"/>
              <a:t>Gradient Vanish</a:t>
            </a:r>
          </a:p>
          <a:p>
            <a:r>
              <a:rPr lang="en-US" dirty="0"/>
              <a:t>Activation functions</a:t>
            </a:r>
          </a:p>
          <a:p>
            <a:r>
              <a:rPr lang="en-US" dirty="0"/>
              <a:t>Learning Rate</a:t>
            </a:r>
          </a:p>
          <a:p>
            <a:r>
              <a:rPr lang="en-US" dirty="0"/>
              <a:t>CNN/RNN</a:t>
            </a:r>
          </a:p>
        </p:txBody>
      </p:sp>
    </p:spTree>
    <p:extLst>
      <p:ext uri="{BB962C8B-B14F-4D97-AF65-F5344CB8AC3E}">
        <p14:creationId xmlns:p14="http://schemas.microsoft.com/office/powerpoint/2010/main" val="275311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244" y="1466088"/>
            <a:ext cx="4369308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3245" y="1466088"/>
            <a:ext cx="4369435" cy="4540250"/>
          </a:xfrm>
          <a:custGeom>
            <a:avLst/>
            <a:gdLst/>
            <a:ahLst/>
            <a:cxnLst/>
            <a:rect l="l" t="t" r="r" b="b"/>
            <a:pathLst>
              <a:path w="4369435" h="4540250">
                <a:moveTo>
                  <a:pt x="0" y="4539996"/>
                </a:moveTo>
                <a:lnTo>
                  <a:pt x="4369308" y="4539996"/>
                </a:lnTo>
                <a:lnTo>
                  <a:pt x="4369308" y="0"/>
                </a:lnTo>
                <a:lnTo>
                  <a:pt x="0" y="0"/>
                </a:lnTo>
                <a:lnTo>
                  <a:pt x="0" y="45399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25953" y="1708480"/>
            <a:ext cx="3037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Choosing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85E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25953" y="2594863"/>
            <a:ext cx="1590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22804" y="3415284"/>
            <a:ext cx="3789045" cy="509114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5240">
              <a:spcBef>
                <a:spcPts val="61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New activation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5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5"/>
                </a:lnTo>
                <a:lnTo>
                  <a:pt x="3918204" y="768095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5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33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5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5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5"/>
                </a:lnTo>
                <a:lnTo>
                  <a:pt x="128015" y="768095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25954" y="4366386"/>
            <a:ext cx="3364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Adaptive Learning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35"/>
                </a:lnTo>
                <a:lnTo>
                  <a:pt x="4008739" y="730600"/>
                </a:lnTo>
                <a:lnTo>
                  <a:pt x="4036165" y="689909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09"/>
                </a:lnTo>
                <a:lnTo>
                  <a:pt x="4008739" y="730600"/>
                </a:lnTo>
                <a:lnTo>
                  <a:pt x="3968049" y="758035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25954" y="5251805"/>
            <a:ext cx="174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Momentum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374904" y="0"/>
                </a:move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lnTo>
                  <a:pt x="374904" y="187452"/>
                </a:lnTo>
                <a:lnTo>
                  <a:pt x="3749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909828" y="187452"/>
                </a:moveTo>
                <a:lnTo>
                  <a:pt x="374904" y="187452"/>
                </a:lnTo>
                <a:lnTo>
                  <a:pt x="374904" y="0"/>
                </a:ln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7388859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Hard </a:t>
            </a:r>
            <a:r>
              <a:rPr spc="-30" dirty="0"/>
              <a:t>to </a:t>
            </a:r>
            <a:r>
              <a:rPr spc="-20" dirty="0"/>
              <a:t>get </a:t>
            </a:r>
            <a:r>
              <a:rPr dirty="0"/>
              <a:t>the </a:t>
            </a:r>
            <a:r>
              <a:rPr spc="-20" dirty="0"/>
              <a:t>power </a:t>
            </a:r>
            <a:r>
              <a:rPr dirty="0"/>
              <a:t>of Deep</a:t>
            </a:r>
            <a:r>
              <a:rPr spc="40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2217419" y="1464563"/>
            <a:ext cx="7968996" cy="5192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7983" y="5113020"/>
            <a:ext cx="8087868" cy="64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879" y="5050535"/>
            <a:ext cx="5940552" cy="86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7419" y="5152645"/>
            <a:ext cx="7968996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7419" y="5163769"/>
            <a:ext cx="7969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651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Deeper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usually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does not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imply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better.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6679" y="3535679"/>
            <a:ext cx="3754120" cy="523220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6685">
              <a:spcBef>
                <a:spcPts val="72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Results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1294" y="2791206"/>
            <a:ext cx="735330" cy="758825"/>
          </a:xfrm>
          <a:custGeom>
            <a:avLst/>
            <a:gdLst/>
            <a:ahLst/>
            <a:cxnLst/>
            <a:rect l="l" t="t" r="r" b="b"/>
            <a:pathLst>
              <a:path w="735329" h="758825">
                <a:moveTo>
                  <a:pt x="641949" y="68925"/>
                </a:moveTo>
                <a:lnTo>
                  <a:pt x="0" y="732028"/>
                </a:lnTo>
                <a:lnTo>
                  <a:pt x="27431" y="758571"/>
                </a:lnTo>
                <a:lnTo>
                  <a:pt x="669319" y="95407"/>
                </a:lnTo>
                <a:lnTo>
                  <a:pt x="641949" y="68925"/>
                </a:lnTo>
                <a:close/>
              </a:path>
              <a:path w="735329" h="758825">
                <a:moveTo>
                  <a:pt x="717766" y="55245"/>
                </a:moveTo>
                <a:lnTo>
                  <a:pt x="655192" y="55245"/>
                </a:lnTo>
                <a:lnTo>
                  <a:pt x="682625" y="81661"/>
                </a:lnTo>
                <a:lnTo>
                  <a:pt x="669319" y="95407"/>
                </a:lnTo>
                <a:lnTo>
                  <a:pt x="696721" y="121920"/>
                </a:lnTo>
                <a:lnTo>
                  <a:pt x="717766" y="55245"/>
                </a:lnTo>
                <a:close/>
              </a:path>
              <a:path w="735329" h="758825">
                <a:moveTo>
                  <a:pt x="655192" y="55245"/>
                </a:moveTo>
                <a:lnTo>
                  <a:pt x="641949" y="68925"/>
                </a:lnTo>
                <a:lnTo>
                  <a:pt x="669319" y="95407"/>
                </a:lnTo>
                <a:lnTo>
                  <a:pt x="682625" y="81661"/>
                </a:lnTo>
                <a:lnTo>
                  <a:pt x="655192" y="55245"/>
                </a:lnTo>
                <a:close/>
              </a:path>
              <a:path w="735329" h="758825">
                <a:moveTo>
                  <a:pt x="735202" y="0"/>
                </a:moveTo>
                <a:lnTo>
                  <a:pt x="614552" y="42418"/>
                </a:lnTo>
                <a:lnTo>
                  <a:pt x="641949" y="68925"/>
                </a:lnTo>
                <a:lnTo>
                  <a:pt x="655192" y="55245"/>
                </a:lnTo>
                <a:lnTo>
                  <a:pt x="717766" y="55245"/>
                </a:lnTo>
                <a:lnTo>
                  <a:pt x="7352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6920" y="2409444"/>
            <a:ext cx="7755635" cy="444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1542" y="609676"/>
            <a:ext cx="2244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30" dirty="0">
                <a:latin typeface="Calibri Light"/>
                <a:cs typeface="Calibri Light"/>
              </a:rPr>
              <a:t>Let’s </a:t>
            </a:r>
            <a:r>
              <a:rPr sz="4400" dirty="0">
                <a:latin typeface="Calibri Light"/>
                <a:cs typeface="Calibri Light"/>
              </a:rPr>
              <a:t>try</a:t>
            </a:r>
            <a:r>
              <a:rPr sz="4400" spc="-3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it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63154" y="358775"/>
          <a:ext cx="269240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Accuracy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layers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0.84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layers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0.11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4703" y="329006"/>
            <a:ext cx="112712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latin typeface="Calibri"/>
                <a:cs typeface="Calibri"/>
              </a:rPr>
              <a:t>Testing: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9288" y="4139184"/>
            <a:ext cx="1822704" cy="641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0728" y="4078223"/>
            <a:ext cx="1641348" cy="86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8724" y="4178808"/>
            <a:ext cx="1703831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1" y="2947417"/>
            <a:ext cx="1822703" cy="641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7516" y="2886455"/>
            <a:ext cx="1641348" cy="865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7035" y="2987040"/>
            <a:ext cx="1703832" cy="524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9395" y="3489959"/>
            <a:ext cx="747395" cy="689610"/>
          </a:xfrm>
          <a:custGeom>
            <a:avLst/>
            <a:gdLst/>
            <a:ahLst/>
            <a:cxnLst/>
            <a:rect l="l" t="t" r="r" b="b"/>
            <a:pathLst>
              <a:path w="747395" h="689610">
                <a:moveTo>
                  <a:pt x="599341" y="593447"/>
                </a:moveTo>
                <a:lnTo>
                  <a:pt x="560196" y="636015"/>
                </a:lnTo>
                <a:lnTo>
                  <a:pt x="746886" y="689609"/>
                </a:lnTo>
                <a:lnTo>
                  <a:pt x="717733" y="613028"/>
                </a:lnTo>
                <a:lnTo>
                  <a:pt x="620648" y="613028"/>
                </a:lnTo>
                <a:lnTo>
                  <a:pt x="599341" y="593447"/>
                </a:lnTo>
                <a:close/>
              </a:path>
              <a:path w="747395" h="689610">
                <a:moveTo>
                  <a:pt x="638580" y="550776"/>
                </a:moveTo>
                <a:lnTo>
                  <a:pt x="599341" y="593447"/>
                </a:lnTo>
                <a:lnTo>
                  <a:pt x="620648" y="613028"/>
                </a:lnTo>
                <a:lnTo>
                  <a:pt x="659892" y="570357"/>
                </a:lnTo>
                <a:lnTo>
                  <a:pt x="638580" y="550776"/>
                </a:lnTo>
                <a:close/>
              </a:path>
              <a:path w="747395" h="689610">
                <a:moveTo>
                  <a:pt x="677798" y="508126"/>
                </a:moveTo>
                <a:lnTo>
                  <a:pt x="638580" y="550776"/>
                </a:lnTo>
                <a:lnTo>
                  <a:pt x="659892" y="570357"/>
                </a:lnTo>
                <a:lnTo>
                  <a:pt x="620648" y="613028"/>
                </a:lnTo>
                <a:lnTo>
                  <a:pt x="717733" y="613028"/>
                </a:lnTo>
                <a:lnTo>
                  <a:pt x="677798" y="508126"/>
                </a:lnTo>
                <a:close/>
              </a:path>
              <a:path w="747395" h="689610">
                <a:moveTo>
                  <a:pt x="39116" y="0"/>
                </a:moveTo>
                <a:lnTo>
                  <a:pt x="0" y="42672"/>
                </a:lnTo>
                <a:lnTo>
                  <a:pt x="599341" y="593447"/>
                </a:lnTo>
                <a:lnTo>
                  <a:pt x="638580" y="550776"/>
                </a:lnTo>
                <a:lnTo>
                  <a:pt x="391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1643" y="4659377"/>
            <a:ext cx="373380" cy="532765"/>
          </a:xfrm>
          <a:custGeom>
            <a:avLst/>
            <a:gdLst/>
            <a:ahLst/>
            <a:cxnLst/>
            <a:rect l="l" t="t" r="r" b="b"/>
            <a:pathLst>
              <a:path w="373379" h="532764">
                <a:moveTo>
                  <a:pt x="25400" y="339851"/>
                </a:moveTo>
                <a:lnTo>
                  <a:pt x="0" y="532384"/>
                </a:lnTo>
                <a:lnTo>
                  <a:pt x="169290" y="437134"/>
                </a:lnTo>
                <a:lnTo>
                  <a:pt x="156705" y="428625"/>
                </a:lnTo>
                <a:lnTo>
                  <a:pt x="105028" y="428625"/>
                </a:lnTo>
                <a:lnTo>
                  <a:pt x="57150" y="396240"/>
                </a:lnTo>
                <a:lnTo>
                  <a:pt x="73351" y="372271"/>
                </a:lnTo>
                <a:lnTo>
                  <a:pt x="25400" y="339851"/>
                </a:lnTo>
                <a:close/>
              </a:path>
              <a:path w="373379" h="532764">
                <a:moveTo>
                  <a:pt x="73351" y="372271"/>
                </a:moveTo>
                <a:lnTo>
                  <a:pt x="57150" y="396240"/>
                </a:lnTo>
                <a:lnTo>
                  <a:pt x="105028" y="428625"/>
                </a:lnTo>
                <a:lnTo>
                  <a:pt x="121246" y="404652"/>
                </a:lnTo>
                <a:lnTo>
                  <a:pt x="73351" y="372271"/>
                </a:lnTo>
                <a:close/>
              </a:path>
              <a:path w="373379" h="532764">
                <a:moveTo>
                  <a:pt x="121246" y="404652"/>
                </a:moveTo>
                <a:lnTo>
                  <a:pt x="105028" y="428625"/>
                </a:lnTo>
                <a:lnTo>
                  <a:pt x="156705" y="428625"/>
                </a:lnTo>
                <a:lnTo>
                  <a:pt x="121246" y="404652"/>
                </a:lnTo>
                <a:close/>
              </a:path>
              <a:path w="373379" h="532764">
                <a:moveTo>
                  <a:pt x="324992" y="0"/>
                </a:moveTo>
                <a:lnTo>
                  <a:pt x="73351" y="372271"/>
                </a:lnTo>
                <a:lnTo>
                  <a:pt x="121246" y="404652"/>
                </a:lnTo>
                <a:lnTo>
                  <a:pt x="372999" y="32512"/>
                </a:lnTo>
                <a:lnTo>
                  <a:pt x="324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17036" y="2370735"/>
            <a:ext cx="5776595" cy="2309607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R="739140" algn="ctr">
              <a:spcBef>
                <a:spcPts val="890"/>
              </a:spcBef>
            </a:pPr>
            <a:r>
              <a:rPr sz="2800" spc="-40" dirty="0">
                <a:latin typeface="Calibri"/>
                <a:cs typeface="Calibri"/>
              </a:rPr>
              <a:t>Training</a:t>
            </a:r>
            <a:endParaRPr sz="2800">
              <a:latin typeface="Calibri"/>
              <a:cs typeface="Calibri"/>
            </a:endParaRPr>
          </a:p>
          <a:p>
            <a:pPr marL="303530">
              <a:spcBef>
                <a:spcPts val="79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R="5080" algn="r"/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625856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Vanishing </a:t>
            </a:r>
            <a:r>
              <a:rPr spc="-20" dirty="0"/>
              <a:t>Gradient</a:t>
            </a:r>
            <a:r>
              <a:rPr spc="10" dirty="0"/>
              <a:t> </a:t>
            </a:r>
            <a:r>
              <a:rPr spc="-25" dirty="0"/>
              <a:t>Problem</a:t>
            </a:r>
          </a:p>
        </p:txBody>
      </p:sp>
      <p:sp>
        <p:nvSpPr>
          <p:cNvPr id="3" name="object 3"/>
          <p:cNvSpPr/>
          <p:nvPr/>
        </p:nvSpPr>
        <p:spPr>
          <a:xfrm>
            <a:off x="6059423" y="3648964"/>
            <a:ext cx="2642616" cy="1229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59423" y="3648964"/>
            <a:ext cx="2642870" cy="1229360"/>
          </a:xfrm>
          <a:custGeom>
            <a:avLst/>
            <a:gdLst/>
            <a:ahLst/>
            <a:cxnLst/>
            <a:rect l="l" t="t" r="r" b="b"/>
            <a:pathLst>
              <a:path w="2642870" h="1229360">
                <a:moveTo>
                  <a:pt x="0" y="692912"/>
                </a:moveTo>
                <a:lnTo>
                  <a:pt x="440436" y="692912"/>
                </a:lnTo>
                <a:lnTo>
                  <a:pt x="1316227" y="0"/>
                </a:lnTo>
                <a:lnTo>
                  <a:pt x="1101089" y="692912"/>
                </a:lnTo>
                <a:lnTo>
                  <a:pt x="2642616" y="692912"/>
                </a:lnTo>
                <a:lnTo>
                  <a:pt x="2642616" y="782319"/>
                </a:lnTo>
                <a:lnTo>
                  <a:pt x="2642616" y="916432"/>
                </a:lnTo>
                <a:lnTo>
                  <a:pt x="2642616" y="1229360"/>
                </a:lnTo>
                <a:lnTo>
                  <a:pt x="1101089" y="1229360"/>
                </a:lnTo>
                <a:lnTo>
                  <a:pt x="440436" y="1229360"/>
                </a:lnTo>
                <a:lnTo>
                  <a:pt x="0" y="1229360"/>
                </a:lnTo>
                <a:lnTo>
                  <a:pt x="0" y="916432"/>
                </a:lnTo>
                <a:lnTo>
                  <a:pt x="0" y="782319"/>
                </a:lnTo>
                <a:lnTo>
                  <a:pt x="0" y="692912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70447" y="4395293"/>
            <a:ext cx="2021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Larger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6791" y="5682996"/>
            <a:ext cx="2642616" cy="55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6791" y="5682996"/>
            <a:ext cx="2642870" cy="447558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369570">
              <a:spcBef>
                <a:spcPts val="610"/>
              </a:spcBef>
            </a:pPr>
            <a:r>
              <a:rPr sz="2400" spc="-5" dirty="0">
                <a:latin typeface="Calibri"/>
                <a:cs typeface="Calibri"/>
              </a:rPr>
              <a:t>Almost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random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7044" y="5676900"/>
            <a:ext cx="2634996" cy="557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7044" y="5676901"/>
            <a:ext cx="2635250" cy="558165"/>
          </a:xfrm>
          <a:custGeom>
            <a:avLst/>
            <a:gdLst/>
            <a:ahLst/>
            <a:cxnLst/>
            <a:rect l="l" t="t" r="r" b="b"/>
            <a:pathLst>
              <a:path w="2635250" h="558164">
                <a:moveTo>
                  <a:pt x="0" y="557784"/>
                </a:moveTo>
                <a:lnTo>
                  <a:pt x="2634996" y="557784"/>
                </a:lnTo>
                <a:lnTo>
                  <a:pt x="2634996" y="0"/>
                </a:lnTo>
                <a:lnTo>
                  <a:pt x="0" y="0"/>
                </a:lnTo>
                <a:lnTo>
                  <a:pt x="0" y="55778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67044" y="5676900"/>
            <a:ext cx="2635250" cy="448200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48920">
              <a:spcBef>
                <a:spcPts val="615"/>
              </a:spcBef>
            </a:pPr>
            <a:r>
              <a:rPr sz="2400" spc="-5" dirty="0">
                <a:latin typeface="Calibri"/>
                <a:cs typeface="Calibri"/>
              </a:rPr>
              <a:t>Already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converge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80603" y="6158482"/>
            <a:ext cx="2663952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9164" y="6112765"/>
            <a:ext cx="2878836" cy="745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0040" y="6198108"/>
            <a:ext cx="2545080" cy="46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40040" y="6213449"/>
            <a:ext cx="2545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based 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random!?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26791" y="5021580"/>
            <a:ext cx="2642616" cy="559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26791" y="5021579"/>
            <a:ext cx="2642870" cy="44820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357505">
              <a:spcBef>
                <a:spcPts val="615"/>
              </a:spcBef>
            </a:pPr>
            <a:r>
              <a:rPr sz="2400" spc="-5" dirty="0">
                <a:latin typeface="Calibri"/>
                <a:cs typeface="Calibri"/>
              </a:rPr>
              <a:t>Learn very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62471" y="5023103"/>
            <a:ext cx="2639568" cy="557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62472" y="5023103"/>
            <a:ext cx="2639695" cy="447558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412115">
              <a:spcBef>
                <a:spcPts val="610"/>
              </a:spcBef>
            </a:pPr>
            <a:r>
              <a:rPr sz="2400" spc="-5" dirty="0">
                <a:latin typeface="Calibri"/>
                <a:cs typeface="Calibri"/>
              </a:rPr>
              <a:t>Learn very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19600" y="1522475"/>
            <a:ext cx="746760" cy="2674620"/>
          </a:xfrm>
          <a:custGeom>
            <a:avLst/>
            <a:gdLst/>
            <a:ahLst/>
            <a:cxnLst/>
            <a:rect l="l" t="t" r="r" b="b"/>
            <a:pathLst>
              <a:path w="746760" h="2674620">
                <a:moveTo>
                  <a:pt x="0" y="2674620"/>
                </a:moveTo>
                <a:lnTo>
                  <a:pt x="746760" y="2674620"/>
                </a:lnTo>
                <a:lnTo>
                  <a:pt x="746760" y="0"/>
                </a:lnTo>
                <a:lnTo>
                  <a:pt x="0" y="0"/>
                </a:lnTo>
                <a:lnTo>
                  <a:pt x="0" y="2674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5479" y="1505712"/>
            <a:ext cx="746760" cy="2676525"/>
          </a:xfrm>
          <a:custGeom>
            <a:avLst/>
            <a:gdLst/>
            <a:ahLst/>
            <a:cxnLst/>
            <a:rect l="l" t="t" r="r" b="b"/>
            <a:pathLst>
              <a:path w="746760" h="2676525">
                <a:moveTo>
                  <a:pt x="0" y="2676144"/>
                </a:moveTo>
                <a:lnTo>
                  <a:pt x="746760" y="2676144"/>
                </a:lnTo>
                <a:lnTo>
                  <a:pt x="746760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8496" y="1533145"/>
            <a:ext cx="746760" cy="2676525"/>
          </a:xfrm>
          <a:custGeom>
            <a:avLst/>
            <a:gdLst/>
            <a:ahLst/>
            <a:cxnLst/>
            <a:rect l="l" t="t" r="r" b="b"/>
            <a:pathLst>
              <a:path w="746759" h="2676525">
                <a:moveTo>
                  <a:pt x="0" y="2676143"/>
                </a:moveTo>
                <a:lnTo>
                  <a:pt x="746759" y="2676143"/>
                </a:lnTo>
                <a:lnTo>
                  <a:pt x="746759" y="0"/>
                </a:lnTo>
                <a:lnTo>
                  <a:pt x="0" y="0"/>
                </a:lnTo>
                <a:lnTo>
                  <a:pt x="0" y="267614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36976" y="1549909"/>
            <a:ext cx="500380" cy="2624455"/>
          </a:xfrm>
          <a:custGeom>
            <a:avLst/>
            <a:gdLst/>
            <a:ahLst/>
            <a:cxnLst/>
            <a:rect l="l" t="t" r="r" b="b"/>
            <a:pathLst>
              <a:path w="500380" h="2624454">
                <a:moveTo>
                  <a:pt x="0" y="2624328"/>
                </a:moveTo>
                <a:lnTo>
                  <a:pt x="499872" y="2624328"/>
                </a:lnTo>
                <a:lnTo>
                  <a:pt x="499872" y="0"/>
                </a:lnTo>
                <a:lnTo>
                  <a:pt x="0" y="0"/>
                </a:lnTo>
                <a:lnTo>
                  <a:pt x="0" y="26243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6355" y="2543556"/>
            <a:ext cx="701675" cy="78105"/>
          </a:xfrm>
          <a:custGeom>
            <a:avLst/>
            <a:gdLst/>
            <a:ahLst/>
            <a:cxnLst/>
            <a:rect l="l" t="t" r="r" b="b"/>
            <a:pathLst>
              <a:path w="701675" h="78105">
                <a:moveTo>
                  <a:pt x="623570" y="0"/>
                </a:moveTo>
                <a:lnTo>
                  <a:pt x="623570" y="77724"/>
                </a:lnTo>
                <a:lnTo>
                  <a:pt x="675385" y="51816"/>
                </a:lnTo>
                <a:lnTo>
                  <a:pt x="636524" y="51816"/>
                </a:lnTo>
                <a:lnTo>
                  <a:pt x="636524" y="25908"/>
                </a:lnTo>
                <a:lnTo>
                  <a:pt x="675386" y="25908"/>
                </a:lnTo>
                <a:lnTo>
                  <a:pt x="623570" y="0"/>
                </a:lnTo>
                <a:close/>
              </a:path>
              <a:path w="701675" h="78105">
                <a:moveTo>
                  <a:pt x="623570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23570" y="51816"/>
                </a:lnTo>
                <a:lnTo>
                  <a:pt x="623570" y="25908"/>
                </a:lnTo>
                <a:close/>
              </a:path>
              <a:path w="701675" h="78105">
                <a:moveTo>
                  <a:pt x="675386" y="25908"/>
                </a:moveTo>
                <a:lnTo>
                  <a:pt x="636524" y="25908"/>
                </a:lnTo>
                <a:lnTo>
                  <a:pt x="636524" y="51816"/>
                </a:lnTo>
                <a:lnTo>
                  <a:pt x="675385" y="51816"/>
                </a:lnTo>
                <a:lnTo>
                  <a:pt x="701294" y="38862"/>
                </a:lnTo>
                <a:lnTo>
                  <a:pt x="675386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6082" y="3788665"/>
            <a:ext cx="592455" cy="78105"/>
          </a:xfrm>
          <a:custGeom>
            <a:avLst/>
            <a:gdLst/>
            <a:ahLst/>
            <a:cxnLst/>
            <a:rect l="l" t="t" r="r" b="b"/>
            <a:pathLst>
              <a:path w="592454" h="78104">
                <a:moveTo>
                  <a:pt x="514223" y="0"/>
                </a:moveTo>
                <a:lnTo>
                  <a:pt x="514223" y="77724"/>
                </a:lnTo>
                <a:lnTo>
                  <a:pt x="566038" y="51816"/>
                </a:lnTo>
                <a:lnTo>
                  <a:pt x="527176" y="51816"/>
                </a:lnTo>
                <a:lnTo>
                  <a:pt x="527176" y="25908"/>
                </a:lnTo>
                <a:lnTo>
                  <a:pt x="566039" y="25908"/>
                </a:lnTo>
                <a:lnTo>
                  <a:pt x="514223" y="0"/>
                </a:lnTo>
                <a:close/>
              </a:path>
              <a:path w="592454" h="78104">
                <a:moveTo>
                  <a:pt x="514223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514223" y="51816"/>
                </a:lnTo>
                <a:lnTo>
                  <a:pt x="514223" y="25908"/>
                </a:lnTo>
                <a:close/>
              </a:path>
              <a:path w="592454" h="78104">
                <a:moveTo>
                  <a:pt x="566039" y="25908"/>
                </a:moveTo>
                <a:lnTo>
                  <a:pt x="527176" y="25908"/>
                </a:lnTo>
                <a:lnTo>
                  <a:pt x="527176" y="51816"/>
                </a:lnTo>
                <a:lnTo>
                  <a:pt x="566038" y="51816"/>
                </a:lnTo>
                <a:lnTo>
                  <a:pt x="591947" y="38862"/>
                </a:lnTo>
                <a:lnTo>
                  <a:pt x="566039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3493" y="1764793"/>
            <a:ext cx="725170" cy="78105"/>
          </a:xfrm>
          <a:custGeom>
            <a:avLst/>
            <a:gdLst/>
            <a:ahLst/>
            <a:cxnLst/>
            <a:rect l="l" t="t" r="r" b="b"/>
            <a:pathLst>
              <a:path w="725170" h="78105">
                <a:moveTo>
                  <a:pt x="647446" y="0"/>
                </a:moveTo>
                <a:lnTo>
                  <a:pt x="647446" y="77724"/>
                </a:lnTo>
                <a:lnTo>
                  <a:pt x="699261" y="51816"/>
                </a:lnTo>
                <a:lnTo>
                  <a:pt x="660400" y="51816"/>
                </a:lnTo>
                <a:lnTo>
                  <a:pt x="660400" y="25908"/>
                </a:lnTo>
                <a:lnTo>
                  <a:pt x="699262" y="25908"/>
                </a:lnTo>
                <a:lnTo>
                  <a:pt x="647446" y="0"/>
                </a:lnTo>
                <a:close/>
              </a:path>
              <a:path w="725170" h="78105">
                <a:moveTo>
                  <a:pt x="647446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47446" y="51816"/>
                </a:lnTo>
                <a:lnTo>
                  <a:pt x="647446" y="25908"/>
                </a:lnTo>
                <a:close/>
              </a:path>
              <a:path w="725170" h="78105">
                <a:moveTo>
                  <a:pt x="699262" y="25908"/>
                </a:moveTo>
                <a:lnTo>
                  <a:pt x="660400" y="25908"/>
                </a:lnTo>
                <a:lnTo>
                  <a:pt x="660400" y="51816"/>
                </a:lnTo>
                <a:lnTo>
                  <a:pt x="699261" y="51816"/>
                </a:lnTo>
                <a:lnTo>
                  <a:pt x="725170" y="38862"/>
                </a:lnTo>
                <a:lnTo>
                  <a:pt x="699262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5555" y="2267711"/>
            <a:ext cx="342900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05555" y="226771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1651" y="1696211"/>
            <a:ext cx="342900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1651" y="169621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75702" y="1589324"/>
            <a:ext cx="246379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-145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81493" y="2171492"/>
            <a:ext cx="26670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10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17135" y="1533145"/>
            <a:ext cx="574548" cy="5745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17136" y="1533145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3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3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0183" y="2311907"/>
            <a:ext cx="573024" cy="573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0184" y="2311908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5">
                <a:moveTo>
                  <a:pt x="0" y="286512"/>
                </a:move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332987" y="3749"/>
                </a:lnTo>
                <a:lnTo>
                  <a:pt x="377074" y="14606"/>
                </a:lnTo>
                <a:lnTo>
                  <a:pt x="418183" y="31978"/>
                </a:lnTo>
                <a:lnTo>
                  <a:pt x="455724" y="55278"/>
                </a:lnTo>
                <a:lnTo>
                  <a:pt x="489108" y="83915"/>
                </a:lnTo>
                <a:lnTo>
                  <a:pt x="517745" y="117299"/>
                </a:lnTo>
                <a:lnTo>
                  <a:pt x="541045" y="154840"/>
                </a:lnTo>
                <a:lnTo>
                  <a:pt x="558417" y="195949"/>
                </a:lnTo>
                <a:lnTo>
                  <a:pt x="569274" y="240036"/>
                </a:lnTo>
                <a:lnTo>
                  <a:pt x="573024" y="286512"/>
                </a:lnTo>
                <a:lnTo>
                  <a:pt x="569274" y="332987"/>
                </a:lnTo>
                <a:lnTo>
                  <a:pt x="558417" y="377074"/>
                </a:lnTo>
                <a:lnTo>
                  <a:pt x="541045" y="418183"/>
                </a:lnTo>
                <a:lnTo>
                  <a:pt x="517745" y="455724"/>
                </a:lnTo>
                <a:lnTo>
                  <a:pt x="489108" y="489108"/>
                </a:lnTo>
                <a:lnTo>
                  <a:pt x="455724" y="517745"/>
                </a:lnTo>
                <a:lnTo>
                  <a:pt x="418183" y="541045"/>
                </a:lnTo>
                <a:lnTo>
                  <a:pt x="377074" y="558417"/>
                </a:lnTo>
                <a:lnTo>
                  <a:pt x="332987" y="569274"/>
                </a:lnTo>
                <a:lnTo>
                  <a:pt x="286512" y="573024"/>
                </a:lnTo>
                <a:lnTo>
                  <a:pt x="240036" y="569274"/>
                </a:lnTo>
                <a:lnTo>
                  <a:pt x="195949" y="558417"/>
                </a:lnTo>
                <a:lnTo>
                  <a:pt x="154840" y="541045"/>
                </a:lnTo>
                <a:lnTo>
                  <a:pt x="117299" y="517745"/>
                </a:lnTo>
                <a:lnTo>
                  <a:pt x="83915" y="489108"/>
                </a:lnTo>
                <a:lnTo>
                  <a:pt x="55278" y="455724"/>
                </a:lnTo>
                <a:lnTo>
                  <a:pt x="31978" y="418183"/>
                </a:lnTo>
                <a:lnTo>
                  <a:pt x="14606" y="377074"/>
                </a:lnTo>
                <a:lnTo>
                  <a:pt x="3749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07993" y="3540252"/>
            <a:ext cx="574547" cy="5730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7993" y="3540253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3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7" y="286512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3" y="573024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689509" y="2965831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14700" y="3665220"/>
            <a:ext cx="342900" cy="342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14700" y="366522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899"/>
                </a:moveTo>
                <a:lnTo>
                  <a:pt x="342900" y="342899"/>
                </a:lnTo>
                <a:lnTo>
                  <a:pt x="342900" y="0"/>
                </a:lnTo>
                <a:lnTo>
                  <a:pt x="0" y="0"/>
                </a:lnTo>
                <a:lnTo>
                  <a:pt x="0" y="342899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63609" y="3556796"/>
            <a:ext cx="31559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550" i="1" spc="60" dirty="0">
                <a:latin typeface="Times New Roman"/>
                <a:cs typeface="Times New Roman"/>
              </a:rPr>
              <a:t>x</a:t>
            </a:r>
            <a:r>
              <a:rPr sz="2250" baseline="-24074" dirty="0">
                <a:latin typeface="Times New Roman"/>
                <a:cs typeface="Times New Roman"/>
              </a:rPr>
              <a:t>N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75110" y="2953893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32347" y="1533145"/>
            <a:ext cx="574548" cy="5745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2348" y="1533145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3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3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35396" y="2311907"/>
            <a:ext cx="574548" cy="5730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35397" y="2311908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5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8" y="286512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4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23203" y="3540252"/>
            <a:ext cx="574548" cy="573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23204" y="3540253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8" y="286512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4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005356" y="2965831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54696" y="1524000"/>
            <a:ext cx="574548" cy="5745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54697" y="1524001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57744" y="2284476"/>
            <a:ext cx="574548" cy="5745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57745" y="228447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63840" y="3531109"/>
            <a:ext cx="574548" cy="5745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63841" y="3531109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3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3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3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046628" y="2954273"/>
            <a:ext cx="364074" cy="516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32246" y="1485137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49898" y="2270201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62091" y="3527297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092446" y="1781556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1" y="0"/>
                </a:moveTo>
                <a:lnTo>
                  <a:pt x="663701" y="77724"/>
                </a:lnTo>
                <a:lnTo>
                  <a:pt x="715517" y="51816"/>
                </a:lnTo>
                <a:lnTo>
                  <a:pt x="676655" y="51816"/>
                </a:lnTo>
                <a:lnTo>
                  <a:pt x="676655" y="25908"/>
                </a:lnTo>
                <a:lnTo>
                  <a:pt x="715518" y="25908"/>
                </a:lnTo>
                <a:lnTo>
                  <a:pt x="663701" y="0"/>
                </a:lnTo>
                <a:close/>
              </a:path>
              <a:path w="741679" h="78105">
                <a:moveTo>
                  <a:pt x="663701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63701" y="51816"/>
                </a:lnTo>
                <a:lnTo>
                  <a:pt x="663701" y="25908"/>
                </a:lnTo>
                <a:close/>
              </a:path>
              <a:path w="741679" h="78105">
                <a:moveTo>
                  <a:pt x="715518" y="25908"/>
                </a:moveTo>
                <a:lnTo>
                  <a:pt x="676655" y="25908"/>
                </a:lnTo>
                <a:lnTo>
                  <a:pt x="676655" y="51816"/>
                </a:lnTo>
                <a:lnTo>
                  <a:pt x="715517" y="51816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2446" y="2574036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1" y="0"/>
                </a:moveTo>
                <a:lnTo>
                  <a:pt x="663701" y="77724"/>
                </a:lnTo>
                <a:lnTo>
                  <a:pt x="715518" y="51815"/>
                </a:lnTo>
                <a:lnTo>
                  <a:pt x="676655" y="51815"/>
                </a:lnTo>
                <a:lnTo>
                  <a:pt x="676655" y="25908"/>
                </a:lnTo>
                <a:lnTo>
                  <a:pt x="715518" y="25908"/>
                </a:lnTo>
                <a:lnTo>
                  <a:pt x="663701" y="0"/>
                </a:lnTo>
                <a:close/>
              </a:path>
              <a:path w="741679" h="78105">
                <a:moveTo>
                  <a:pt x="663701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663701" y="51815"/>
                </a:lnTo>
                <a:lnTo>
                  <a:pt x="663701" y="25908"/>
                </a:lnTo>
                <a:close/>
              </a:path>
              <a:path w="741679" h="78105">
                <a:moveTo>
                  <a:pt x="715518" y="25908"/>
                </a:moveTo>
                <a:lnTo>
                  <a:pt x="676655" y="25908"/>
                </a:lnTo>
                <a:lnTo>
                  <a:pt x="676655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83302" y="3796285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4">
                <a:moveTo>
                  <a:pt x="663701" y="0"/>
                </a:moveTo>
                <a:lnTo>
                  <a:pt x="663701" y="77724"/>
                </a:lnTo>
                <a:lnTo>
                  <a:pt x="715517" y="51816"/>
                </a:lnTo>
                <a:lnTo>
                  <a:pt x="676656" y="51816"/>
                </a:lnTo>
                <a:lnTo>
                  <a:pt x="676656" y="25908"/>
                </a:lnTo>
                <a:lnTo>
                  <a:pt x="715518" y="25908"/>
                </a:lnTo>
                <a:lnTo>
                  <a:pt x="663701" y="0"/>
                </a:lnTo>
                <a:close/>
              </a:path>
              <a:path w="741679" h="78104">
                <a:moveTo>
                  <a:pt x="663701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63701" y="51816"/>
                </a:lnTo>
                <a:lnTo>
                  <a:pt x="663701" y="25908"/>
                </a:lnTo>
                <a:close/>
              </a:path>
              <a:path w="741679" h="78104">
                <a:moveTo>
                  <a:pt x="715518" y="25908"/>
                </a:moveTo>
                <a:lnTo>
                  <a:pt x="676656" y="25908"/>
                </a:lnTo>
                <a:lnTo>
                  <a:pt x="676656" y="51816"/>
                </a:lnTo>
                <a:lnTo>
                  <a:pt x="715517" y="51816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4572" y="1820418"/>
            <a:ext cx="748665" cy="788035"/>
          </a:xfrm>
          <a:custGeom>
            <a:avLst/>
            <a:gdLst/>
            <a:ahLst/>
            <a:cxnLst/>
            <a:rect l="l" t="t" r="r" b="b"/>
            <a:pathLst>
              <a:path w="748664" h="788035">
                <a:moveTo>
                  <a:pt x="685550" y="47459"/>
                </a:moveTo>
                <a:lnTo>
                  <a:pt x="0" y="769620"/>
                </a:lnTo>
                <a:lnTo>
                  <a:pt x="18795" y="787527"/>
                </a:lnTo>
                <a:lnTo>
                  <a:pt x="704305" y="65285"/>
                </a:lnTo>
                <a:lnTo>
                  <a:pt x="685550" y="47459"/>
                </a:lnTo>
                <a:close/>
              </a:path>
              <a:path w="748664" h="788035">
                <a:moveTo>
                  <a:pt x="736835" y="38100"/>
                </a:moveTo>
                <a:lnTo>
                  <a:pt x="694436" y="38100"/>
                </a:lnTo>
                <a:lnTo>
                  <a:pt x="713231" y="55880"/>
                </a:lnTo>
                <a:lnTo>
                  <a:pt x="704305" y="65285"/>
                </a:lnTo>
                <a:lnTo>
                  <a:pt x="723138" y="83185"/>
                </a:lnTo>
                <a:lnTo>
                  <a:pt x="736835" y="38100"/>
                </a:lnTo>
                <a:close/>
              </a:path>
              <a:path w="748664" h="788035">
                <a:moveTo>
                  <a:pt x="694436" y="38100"/>
                </a:moveTo>
                <a:lnTo>
                  <a:pt x="685550" y="47459"/>
                </a:lnTo>
                <a:lnTo>
                  <a:pt x="704305" y="65285"/>
                </a:lnTo>
                <a:lnTo>
                  <a:pt x="713231" y="55880"/>
                </a:lnTo>
                <a:lnTo>
                  <a:pt x="694436" y="38100"/>
                </a:lnTo>
                <a:close/>
              </a:path>
              <a:path w="748664" h="788035">
                <a:moveTo>
                  <a:pt x="748411" y="0"/>
                </a:moveTo>
                <a:lnTo>
                  <a:pt x="666750" y="29591"/>
                </a:lnTo>
                <a:lnTo>
                  <a:pt x="685550" y="47459"/>
                </a:lnTo>
                <a:lnTo>
                  <a:pt x="694436" y="38100"/>
                </a:lnTo>
                <a:lnTo>
                  <a:pt x="736835" y="38100"/>
                </a:lnTo>
                <a:lnTo>
                  <a:pt x="748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83047" y="1811527"/>
            <a:ext cx="753110" cy="787400"/>
          </a:xfrm>
          <a:custGeom>
            <a:avLst/>
            <a:gdLst/>
            <a:ahLst/>
            <a:cxnLst/>
            <a:rect l="l" t="t" r="r" b="b"/>
            <a:pathLst>
              <a:path w="753110" h="787400">
                <a:moveTo>
                  <a:pt x="690073" y="740200"/>
                </a:moveTo>
                <a:lnTo>
                  <a:pt x="671322" y="758063"/>
                </a:lnTo>
                <a:lnTo>
                  <a:pt x="753110" y="787400"/>
                </a:lnTo>
                <a:lnTo>
                  <a:pt x="741460" y="749554"/>
                </a:lnTo>
                <a:lnTo>
                  <a:pt x="699007" y="749554"/>
                </a:lnTo>
                <a:lnTo>
                  <a:pt x="690073" y="740200"/>
                </a:lnTo>
                <a:close/>
              </a:path>
              <a:path w="753110" h="787400">
                <a:moveTo>
                  <a:pt x="708869" y="722295"/>
                </a:moveTo>
                <a:lnTo>
                  <a:pt x="690073" y="740200"/>
                </a:lnTo>
                <a:lnTo>
                  <a:pt x="699007" y="749554"/>
                </a:lnTo>
                <a:lnTo>
                  <a:pt x="717803" y="731647"/>
                </a:lnTo>
                <a:lnTo>
                  <a:pt x="708869" y="722295"/>
                </a:lnTo>
                <a:close/>
              </a:path>
              <a:path w="753110" h="787400">
                <a:moveTo>
                  <a:pt x="727582" y="704469"/>
                </a:moveTo>
                <a:lnTo>
                  <a:pt x="708869" y="722295"/>
                </a:lnTo>
                <a:lnTo>
                  <a:pt x="717803" y="731647"/>
                </a:lnTo>
                <a:lnTo>
                  <a:pt x="699007" y="749554"/>
                </a:lnTo>
                <a:lnTo>
                  <a:pt x="741460" y="749554"/>
                </a:lnTo>
                <a:lnTo>
                  <a:pt x="727582" y="704469"/>
                </a:lnTo>
                <a:close/>
              </a:path>
              <a:path w="753110" h="787400">
                <a:moveTo>
                  <a:pt x="18796" y="0"/>
                </a:moveTo>
                <a:lnTo>
                  <a:pt x="0" y="17780"/>
                </a:lnTo>
                <a:lnTo>
                  <a:pt x="690073" y="740200"/>
                </a:lnTo>
                <a:lnTo>
                  <a:pt x="708869" y="722295"/>
                </a:lnTo>
                <a:lnTo>
                  <a:pt x="18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80253" y="1815974"/>
            <a:ext cx="754380" cy="2011045"/>
          </a:xfrm>
          <a:custGeom>
            <a:avLst/>
            <a:gdLst/>
            <a:ahLst/>
            <a:cxnLst/>
            <a:rect l="l" t="t" r="r" b="b"/>
            <a:pathLst>
              <a:path w="754379" h="2011045">
                <a:moveTo>
                  <a:pt x="705477" y="1942452"/>
                </a:moveTo>
                <a:lnTo>
                  <a:pt x="681101" y="1951354"/>
                </a:lnTo>
                <a:lnTo>
                  <a:pt x="744347" y="2011045"/>
                </a:lnTo>
                <a:lnTo>
                  <a:pt x="750732" y="1954657"/>
                </a:lnTo>
                <a:lnTo>
                  <a:pt x="709930" y="1954657"/>
                </a:lnTo>
                <a:lnTo>
                  <a:pt x="705477" y="1942452"/>
                </a:lnTo>
                <a:close/>
              </a:path>
              <a:path w="754379" h="2011045">
                <a:moveTo>
                  <a:pt x="729856" y="1933548"/>
                </a:moveTo>
                <a:lnTo>
                  <a:pt x="705477" y="1942452"/>
                </a:lnTo>
                <a:lnTo>
                  <a:pt x="709930" y="1954657"/>
                </a:lnTo>
                <a:lnTo>
                  <a:pt x="734313" y="1945766"/>
                </a:lnTo>
                <a:lnTo>
                  <a:pt x="729856" y="1933548"/>
                </a:lnTo>
                <a:close/>
              </a:path>
              <a:path w="754379" h="2011045">
                <a:moveTo>
                  <a:pt x="754126" y="1924684"/>
                </a:moveTo>
                <a:lnTo>
                  <a:pt x="729856" y="1933548"/>
                </a:lnTo>
                <a:lnTo>
                  <a:pt x="734313" y="1945766"/>
                </a:lnTo>
                <a:lnTo>
                  <a:pt x="709930" y="1954657"/>
                </a:lnTo>
                <a:lnTo>
                  <a:pt x="750732" y="1954657"/>
                </a:lnTo>
                <a:lnTo>
                  <a:pt x="754126" y="1924684"/>
                </a:lnTo>
                <a:close/>
              </a:path>
              <a:path w="754379" h="2011045">
                <a:moveTo>
                  <a:pt x="24384" y="0"/>
                </a:moveTo>
                <a:lnTo>
                  <a:pt x="0" y="8889"/>
                </a:lnTo>
                <a:lnTo>
                  <a:pt x="705477" y="1942452"/>
                </a:lnTo>
                <a:lnTo>
                  <a:pt x="729856" y="1933548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82795" y="2592578"/>
            <a:ext cx="741045" cy="1235075"/>
          </a:xfrm>
          <a:custGeom>
            <a:avLst/>
            <a:gdLst/>
            <a:ahLst/>
            <a:cxnLst/>
            <a:rect l="l" t="t" r="r" b="b"/>
            <a:pathLst>
              <a:path w="741045" h="1235075">
                <a:moveTo>
                  <a:pt x="690138" y="1174466"/>
                </a:moveTo>
                <a:lnTo>
                  <a:pt x="667892" y="1187704"/>
                </a:lnTo>
                <a:lnTo>
                  <a:pt x="740917" y="1234567"/>
                </a:lnTo>
                <a:lnTo>
                  <a:pt x="737395" y="1185545"/>
                </a:lnTo>
                <a:lnTo>
                  <a:pt x="696721" y="1185545"/>
                </a:lnTo>
                <a:lnTo>
                  <a:pt x="690138" y="1174466"/>
                </a:lnTo>
                <a:close/>
              </a:path>
              <a:path w="741045" h="1235075">
                <a:moveTo>
                  <a:pt x="712356" y="1161245"/>
                </a:moveTo>
                <a:lnTo>
                  <a:pt x="690138" y="1174466"/>
                </a:lnTo>
                <a:lnTo>
                  <a:pt x="696721" y="1185545"/>
                </a:lnTo>
                <a:lnTo>
                  <a:pt x="718946" y="1172337"/>
                </a:lnTo>
                <a:lnTo>
                  <a:pt x="712356" y="1161245"/>
                </a:lnTo>
                <a:close/>
              </a:path>
              <a:path w="741045" h="1235075">
                <a:moveTo>
                  <a:pt x="734694" y="1147953"/>
                </a:moveTo>
                <a:lnTo>
                  <a:pt x="712356" y="1161245"/>
                </a:lnTo>
                <a:lnTo>
                  <a:pt x="718946" y="1172337"/>
                </a:lnTo>
                <a:lnTo>
                  <a:pt x="696721" y="1185545"/>
                </a:lnTo>
                <a:lnTo>
                  <a:pt x="737395" y="1185545"/>
                </a:lnTo>
                <a:lnTo>
                  <a:pt x="734694" y="1147953"/>
                </a:lnTo>
                <a:close/>
              </a:path>
              <a:path w="741045" h="1235075">
                <a:moveTo>
                  <a:pt x="22351" y="0"/>
                </a:moveTo>
                <a:lnTo>
                  <a:pt x="0" y="13208"/>
                </a:lnTo>
                <a:lnTo>
                  <a:pt x="690138" y="1174466"/>
                </a:lnTo>
                <a:lnTo>
                  <a:pt x="712356" y="1161245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71109" y="1820417"/>
            <a:ext cx="772160" cy="2011680"/>
          </a:xfrm>
          <a:custGeom>
            <a:avLst/>
            <a:gdLst/>
            <a:ahLst/>
            <a:cxnLst/>
            <a:rect l="l" t="t" r="r" b="b"/>
            <a:pathLst>
              <a:path w="772160" h="2011679">
                <a:moveTo>
                  <a:pt x="723555" y="68255"/>
                </a:moveTo>
                <a:lnTo>
                  <a:pt x="0" y="2002028"/>
                </a:lnTo>
                <a:lnTo>
                  <a:pt x="24384" y="2011172"/>
                </a:lnTo>
                <a:lnTo>
                  <a:pt x="747799" y="77309"/>
                </a:lnTo>
                <a:lnTo>
                  <a:pt x="723555" y="68255"/>
                </a:lnTo>
                <a:close/>
              </a:path>
              <a:path w="772160" h="2011679">
                <a:moveTo>
                  <a:pt x="768832" y="56134"/>
                </a:moveTo>
                <a:lnTo>
                  <a:pt x="728090" y="56134"/>
                </a:lnTo>
                <a:lnTo>
                  <a:pt x="752348" y="65151"/>
                </a:lnTo>
                <a:lnTo>
                  <a:pt x="747799" y="77309"/>
                </a:lnTo>
                <a:lnTo>
                  <a:pt x="772032" y="86360"/>
                </a:lnTo>
                <a:lnTo>
                  <a:pt x="768832" y="56134"/>
                </a:lnTo>
                <a:close/>
              </a:path>
              <a:path w="772160" h="2011679">
                <a:moveTo>
                  <a:pt x="728090" y="56134"/>
                </a:moveTo>
                <a:lnTo>
                  <a:pt x="723555" y="68255"/>
                </a:lnTo>
                <a:lnTo>
                  <a:pt x="747799" y="77309"/>
                </a:lnTo>
                <a:lnTo>
                  <a:pt x="752348" y="65151"/>
                </a:lnTo>
                <a:lnTo>
                  <a:pt x="728090" y="56134"/>
                </a:lnTo>
                <a:close/>
              </a:path>
              <a:path w="772160" h="2011679">
                <a:moveTo>
                  <a:pt x="762888" y="0"/>
                </a:moveTo>
                <a:lnTo>
                  <a:pt x="699262" y="59182"/>
                </a:lnTo>
                <a:lnTo>
                  <a:pt x="723555" y="68255"/>
                </a:lnTo>
                <a:lnTo>
                  <a:pt x="728090" y="56134"/>
                </a:lnTo>
                <a:lnTo>
                  <a:pt x="768832" y="56134"/>
                </a:lnTo>
                <a:lnTo>
                  <a:pt x="762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72253" y="2599183"/>
            <a:ext cx="764540" cy="1235075"/>
          </a:xfrm>
          <a:custGeom>
            <a:avLst/>
            <a:gdLst/>
            <a:ahLst/>
            <a:cxnLst/>
            <a:rect l="l" t="t" r="r" b="b"/>
            <a:pathLst>
              <a:path w="764539" h="1235075">
                <a:moveTo>
                  <a:pt x="712388" y="59496"/>
                </a:moveTo>
                <a:lnTo>
                  <a:pt x="0" y="1221231"/>
                </a:lnTo>
                <a:lnTo>
                  <a:pt x="22098" y="1234820"/>
                </a:lnTo>
                <a:lnTo>
                  <a:pt x="734493" y="73073"/>
                </a:lnTo>
                <a:lnTo>
                  <a:pt x="712388" y="59496"/>
                </a:lnTo>
                <a:close/>
              </a:path>
              <a:path w="764539" h="1235075">
                <a:moveTo>
                  <a:pt x="759846" y="48387"/>
                </a:moveTo>
                <a:lnTo>
                  <a:pt x="719201" y="48387"/>
                </a:lnTo>
                <a:lnTo>
                  <a:pt x="741299" y="61975"/>
                </a:lnTo>
                <a:lnTo>
                  <a:pt x="734493" y="73073"/>
                </a:lnTo>
                <a:lnTo>
                  <a:pt x="756538" y="86613"/>
                </a:lnTo>
                <a:lnTo>
                  <a:pt x="759846" y="48387"/>
                </a:lnTo>
                <a:close/>
              </a:path>
              <a:path w="764539" h="1235075">
                <a:moveTo>
                  <a:pt x="719201" y="48387"/>
                </a:moveTo>
                <a:lnTo>
                  <a:pt x="712388" y="59496"/>
                </a:lnTo>
                <a:lnTo>
                  <a:pt x="734493" y="73073"/>
                </a:lnTo>
                <a:lnTo>
                  <a:pt x="741299" y="61975"/>
                </a:lnTo>
                <a:lnTo>
                  <a:pt x="719201" y="48387"/>
                </a:lnTo>
                <a:close/>
              </a:path>
              <a:path w="764539" h="1235075">
                <a:moveTo>
                  <a:pt x="764032" y="0"/>
                </a:moveTo>
                <a:lnTo>
                  <a:pt x="690372" y="45973"/>
                </a:lnTo>
                <a:lnTo>
                  <a:pt x="712388" y="59496"/>
                </a:lnTo>
                <a:lnTo>
                  <a:pt x="719201" y="48387"/>
                </a:lnTo>
                <a:lnTo>
                  <a:pt x="759846" y="48387"/>
                </a:lnTo>
                <a:lnTo>
                  <a:pt x="764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7855" y="1784351"/>
            <a:ext cx="860425" cy="79375"/>
          </a:xfrm>
          <a:custGeom>
            <a:avLst/>
            <a:gdLst/>
            <a:ahLst/>
            <a:cxnLst/>
            <a:rect l="l" t="t" r="r" b="b"/>
            <a:pathLst>
              <a:path w="860425" h="79375">
                <a:moveTo>
                  <a:pt x="781811" y="25851"/>
                </a:moveTo>
                <a:lnTo>
                  <a:pt x="0" y="53086"/>
                </a:lnTo>
                <a:lnTo>
                  <a:pt x="1015" y="78994"/>
                </a:lnTo>
                <a:lnTo>
                  <a:pt x="782701" y="51759"/>
                </a:lnTo>
                <a:lnTo>
                  <a:pt x="781811" y="25851"/>
                </a:lnTo>
                <a:close/>
              </a:path>
              <a:path w="860425" h="79375">
                <a:moveTo>
                  <a:pt x="836552" y="25400"/>
                </a:moveTo>
                <a:lnTo>
                  <a:pt x="794765" y="25400"/>
                </a:lnTo>
                <a:lnTo>
                  <a:pt x="795654" y="51308"/>
                </a:lnTo>
                <a:lnTo>
                  <a:pt x="782701" y="51759"/>
                </a:lnTo>
                <a:lnTo>
                  <a:pt x="783589" y="77597"/>
                </a:lnTo>
                <a:lnTo>
                  <a:pt x="859916" y="36067"/>
                </a:lnTo>
                <a:lnTo>
                  <a:pt x="836552" y="25400"/>
                </a:lnTo>
                <a:close/>
              </a:path>
              <a:path w="860425" h="79375">
                <a:moveTo>
                  <a:pt x="794765" y="25400"/>
                </a:moveTo>
                <a:lnTo>
                  <a:pt x="781811" y="25851"/>
                </a:lnTo>
                <a:lnTo>
                  <a:pt x="782701" y="51759"/>
                </a:lnTo>
                <a:lnTo>
                  <a:pt x="795654" y="51308"/>
                </a:lnTo>
                <a:lnTo>
                  <a:pt x="794765" y="25400"/>
                </a:lnTo>
                <a:close/>
              </a:path>
              <a:path w="860425" h="79375">
                <a:moveTo>
                  <a:pt x="780922" y="0"/>
                </a:moveTo>
                <a:lnTo>
                  <a:pt x="781811" y="25851"/>
                </a:lnTo>
                <a:lnTo>
                  <a:pt x="794765" y="25400"/>
                </a:lnTo>
                <a:lnTo>
                  <a:pt x="836552" y="25400"/>
                </a:lnTo>
                <a:lnTo>
                  <a:pt x="78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46932" y="1859279"/>
            <a:ext cx="874394" cy="740410"/>
          </a:xfrm>
          <a:custGeom>
            <a:avLst/>
            <a:gdLst/>
            <a:ahLst/>
            <a:cxnLst/>
            <a:rect l="l" t="t" r="r" b="b"/>
            <a:pathLst>
              <a:path w="874394" h="740410">
                <a:moveTo>
                  <a:pt x="806032" y="699890"/>
                </a:moveTo>
                <a:lnTo>
                  <a:pt x="789305" y="719709"/>
                </a:lnTo>
                <a:lnTo>
                  <a:pt x="873887" y="740156"/>
                </a:lnTo>
                <a:lnTo>
                  <a:pt x="860153" y="708279"/>
                </a:lnTo>
                <a:lnTo>
                  <a:pt x="815975" y="708279"/>
                </a:lnTo>
                <a:lnTo>
                  <a:pt x="806032" y="699890"/>
                </a:lnTo>
                <a:close/>
              </a:path>
              <a:path w="874394" h="740410">
                <a:moveTo>
                  <a:pt x="822771" y="680057"/>
                </a:moveTo>
                <a:lnTo>
                  <a:pt x="806032" y="699890"/>
                </a:lnTo>
                <a:lnTo>
                  <a:pt x="815975" y="708279"/>
                </a:lnTo>
                <a:lnTo>
                  <a:pt x="832738" y="688467"/>
                </a:lnTo>
                <a:lnTo>
                  <a:pt x="822771" y="680057"/>
                </a:lnTo>
                <a:close/>
              </a:path>
              <a:path w="874394" h="740410">
                <a:moveTo>
                  <a:pt x="839469" y="660273"/>
                </a:moveTo>
                <a:lnTo>
                  <a:pt x="822771" y="680057"/>
                </a:lnTo>
                <a:lnTo>
                  <a:pt x="832738" y="688467"/>
                </a:lnTo>
                <a:lnTo>
                  <a:pt x="815975" y="708279"/>
                </a:lnTo>
                <a:lnTo>
                  <a:pt x="860153" y="708279"/>
                </a:lnTo>
                <a:lnTo>
                  <a:pt x="839469" y="660273"/>
                </a:lnTo>
                <a:close/>
              </a:path>
              <a:path w="874394" h="740410">
                <a:moveTo>
                  <a:pt x="16763" y="0"/>
                </a:moveTo>
                <a:lnTo>
                  <a:pt x="0" y="19812"/>
                </a:lnTo>
                <a:lnTo>
                  <a:pt x="806032" y="699890"/>
                </a:lnTo>
                <a:lnTo>
                  <a:pt x="822771" y="68005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43377" y="1863979"/>
            <a:ext cx="870585" cy="1963420"/>
          </a:xfrm>
          <a:custGeom>
            <a:avLst/>
            <a:gdLst/>
            <a:ahLst/>
            <a:cxnLst/>
            <a:rect l="l" t="t" r="r" b="b"/>
            <a:pathLst>
              <a:path w="870585" h="1963420">
                <a:moveTo>
                  <a:pt x="822864" y="1897323"/>
                </a:moveTo>
                <a:lnTo>
                  <a:pt x="799084" y="1907667"/>
                </a:lnTo>
                <a:lnTo>
                  <a:pt x="865759" y="1963420"/>
                </a:lnTo>
                <a:lnTo>
                  <a:pt x="868617" y="1909191"/>
                </a:lnTo>
                <a:lnTo>
                  <a:pt x="828040" y="1909191"/>
                </a:lnTo>
                <a:lnTo>
                  <a:pt x="822864" y="1897323"/>
                </a:lnTo>
                <a:close/>
              </a:path>
              <a:path w="870585" h="1963420">
                <a:moveTo>
                  <a:pt x="846598" y="1887001"/>
                </a:moveTo>
                <a:lnTo>
                  <a:pt x="822864" y="1897323"/>
                </a:lnTo>
                <a:lnTo>
                  <a:pt x="828040" y="1909191"/>
                </a:lnTo>
                <a:lnTo>
                  <a:pt x="851788" y="1898904"/>
                </a:lnTo>
                <a:lnTo>
                  <a:pt x="846598" y="1887001"/>
                </a:lnTo>
                <a:close/>
              </a:path>
              <a:path w="870585" h="1963420">
                <a:moveTo>
                  <a:pt x="870331" y="1876679"/>
                </a:moveTo>
                <a:lnTo>
                  <a:pt x="846598" y="1887001"/>
                </a:lnTo>
                <a:lnTo>
                  <a:pt x="851788" y="1898904"/>
                </a:lnTo>
                <a:lnTo>
                  <a:pt x="828040" y="1909191"/>
                </a:lnTo>
                <a:lnTo>
                  <a:pt x="868617" y="1909191"/>
                </a:lnTo>
                <a:lnTo>
                  <a:pt x="870331" y="1876679"/>
                </a:lnTo>
                <a:close/>
              </a:path>
              <a:path w="870585" h="1963420">
                <a:moveTo>
                  <a:pt x="23749" y="0"/>
                </a:moveTo>
                <a:lnTo>
                  <a:pt x="0" y="10413"/>
                </a:lnTo>
                <a:lnTo>
                  <a:pt x="822864" y="1897323"/>
                </a:lnTo>
                <a:lnTo>
                  <a:pt x="846598" y="1887001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75252" y="1820418"/>
            <a:ext cx="843280" cy="606425"/>
          </a:xfrm>
          <a:custGeom>
            <a:avLst/>
            <a:gdLst/>
            <a:ahLst/>
            <a:cxnLst/>
            <a:rect l="l" t="t" r="r" b="b"/>
            <a:pathLst>
              <a:path w="843280" h="606425">
                <a:moveTo>
                  <a:pt x="772267" y="34575"/>
                </a:moveTo>
                <a:lnTo>
                  <a:pt x="0" y="584835"/>
                </a:lnTo>
                <a:lnTo>
                  <a:pt x="14986" y="605917"/>
                </a:lnTo>
                <a:lnTo>
                  <a:pt x="787309" y="55617"/>
                </a:lnTo>
                <a:lnTo>
                  <a:pt x="772267" y="34575"/>
                </a:lnTo>
                <a:close/>
              </a:path>
              <a:path w="843280" h="606425">
                <a:moveTo>
                  <a:pt x="828694" y="27051"/>
                </a:moveTo>
                <a:lnTo>
                  <a:pt x="782828" y="27051"/>
                </a:lnTo>
                <a:lnTo>
                  <a:pt x="797814" y="48133"/>
                </a:lnTo>
                <a:lnTo>
                  <a:pt x="787309" y="55617"/>
                </a:lnTo>
                <a:lnTo>
                  <a:pt x="802386" y="76708"/>
                </a:lnTo>
                <a:lnTo>
                  <a:pt x="828694" y="27051"/>
                </a:lnTo>
                <a:close/>
              </a:path>
              <a:path w="843280" h="606425">
                <a:moveTo>
                  <a:pt x="782828" y="27051"/>
                </a:moveTo>
                <a:lnTo>
                  <a:pt x="772267" y="34575"/>
                </a:lnTo>
                <a:lnTo>
                  <a:pt x="787309" y="55617"/>
                </a:lnTo>
                <a:lnTo>
                  <a:pt x="797814" y="48133"/>
                </a:lnTo>
                <a:lnTo>
                  <a:pt x="782828" y="27051"/>
                </a:lnTo>
                <a:close/>
              </a:path>
              <a:path w="843280" h="606425">
                <a:moveTo>
                  <a:pt x="843026" y="0"/>
                </a:moveTo>
                <a:lnTo>
                  <a:pt x="757174" y="13462"/>
                </a:lnTo>
                <a:lnTo>
                  <a:pt x="772267" y="34575"/>
                </a:lnTo>
                <a:lnTo>
                  <a:pt x="782828" y="27051"/>
                </a:lnTo>
                <a:lnTo>
                  <a:pt x="828694" y="27051"/>
                </a:lnTo>
                <a:lnTo>
                  <a:pt x="843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46932" y="2426461"/>
            <a:ext cx="873760" cy="196850"/>
          </a:xfrm>
          <a:custGeom>
            <a:avLst/>
            <a:gdLst/>
            <a:ahLst/>
            <a:cxnLst/>
            <a:rect l="l" t="t" r="r" b="b"/>
            <a:pathLst>
              <a:path w="873760" h="196850">
                <a:moveTo>
                  <a:pt x="794758" y="171276"/>
                </a:moveTo>
                <a:lnTo>
                  <a:pt x="790067" y="196723"/>
                </a:lnTo>
                <a:lnTo>
                  <a:pt x="869992" y="173609"/>
                </a:lnTo>
                <a:lnTo>
                  <a:pt x="807466" y="173609"/>
                </a:lnTo>
                <a:lnTo>
                  <a:pt x="794758" y="171276"/>
                </a:lnTo>
                <a:close/>
              </a:path>
              <a:path w="873760" h="196850">
                <a:moveTo>
                  <a:pt x="799465" y="145753"/>
                </a:moveTo>
                <a:lnTo>
                  <a:pt x="794758" y="171276"/>
                </a:lnTo>
                <a:lnTo>
                  <a:pt x="807466" y="173609"/>
                </a:lnTo>
                <a:lnTo>
                  <a:pt x="812165" y="148082"/>
                </a:lnTo>
                <a:lnTo>
                  <a:pt x="799465" y="145753"/>
                </a:lnTo>
                <a:close/>
              </a:path>
              <a:path w="873760" h="196850">
                <a:moveTo>
                  <a:pt x="804163" y="120268"/>
                </a:moveTo>
                <a:lnTo>
                  <a:pt x="799465" y="145753"/>
                </a:lnTo>
                <a:lnTo>
                  <a:pt x="812165" y="148082"/>
                </a:lnTo>
                <a:lnTo>
                  <a:pt x="807466" y="173609"/>
                </a:lnTo>
                <a:lnTo>
                  <a:pt x="869992" y="173609"/>
                </a:lnTo>
                <a:lnTo>
                  <a:pt x="873506" y="172592"/>
                </a:lnTo>
                <a:lnTo>
                  <a:pt x="804163" y="120268"/>
                </a:lnTo>
                <a:close/>
              </a:path>
              <a:path w="873760" h="196850">
                <a:moveTo>
                  <a:pt x="4572" y="0"/>
                </a:moveTo>
                <a:lnTo>
                  <a:pt x="0" y="25400"/>
                </a:lnTo>
                <a:lnTo>
                  <a:pt x="794758" y="171276"/>
                </a:lnTo>
                <a:lnTo>
                  <a:pt x="799465" y="145753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38170" y="2432305"/>
            <a:ext cx="871219" cy="1395095"/>
          </a:xfrm>
          <a:custGeom>
            <a:avLst/>
            <a:gdLst/>
            <a:ahLst/>
            <a:cxnLst/>
            <a:rect l="l" t="t" r="r" b="b"/>
            <a:pathLst>
              <a:path w="871219" h="1395095">
                <a:moveTo>
                  <a:pt x="818804" y="1335441"/>
                </a:moveTo>
                <a:lnTo>
                  <a:pt x="796670" y="1349121"/>
                </a:lnTo>
                <a:lnTo>
                  <a:pt x="870712" y="1394714"/>
                </a:lnTo>
                <a:lnTo>
                  <a:pt x="866318" y="1346454"/>
                </a:lnTo>
                <a:lnTo>
                  <a:pt x="825626" y="1346454"/>
                </a:lnTo>
                <a:lnTo>
                  <a:pt x="818804" y="1335441"/>
                </a:lnTo>
                <a:close/>
              </a:path>
              <a:path w="871219" h="1395095">
                <a:moveTo>
                  <a:pt x="840781" y="1321858"/>
                </a:moveTo>
                <a:lnTo>
                  <a:pt x="818804" y="1335441"/>
                </a:lnTo>
                <a:lnTo>
                  <a:pt x="825626" y="1346454"/>
                </a:lnTo>
                <a:lnTo>
                  <a:pt x="847598" y="1332865"/>
                </a:lnTo>
                <a:lnTo>
                  <a:pt x="840781" y="1321858"/>
                </a:lnTo>
                <a:close/>
              </a:path>
              <a:path w="871219" h="1395095">
                <a:moveTo>
                  <a:pt x="862838" y="1308227"/>
                </a:moveTo>
                <a:lnTo>
                  <a:pt x="840781" y="1321858"/>
                </a:lnTo>
                <a:lnTo>
                  <a:pt x="847598" y="1332865"/>
                </a:lnTo>
                <a:lnTo>
                  <a:pt x="825626" y="1346454"/>
                </a:lnTo>
                <a:lnTo>
                  <a:pt x="866318" y="1346454"/>
                </a:lnTo>
                <a:lnTo>
                  <a:pt x="862838" y="1308227"/>
                </a:lnTo>
                <a:close/>
              </a:path>
              <a:path w="871219" h="1395095">
                <a:moveTo>
                  <a:pt x="22098" y="0"/>
                </a:moveTo>
                <a:lnTo>
                  <a:pt x="0" y="13716"/>
                </a:lnTo>
                <a:lnTo>
                  <a:pt x="818804" y="1335441"/>
                </a:lnTo>
                <a:lnTo>
                  <a:pt x="840781" y="1321858"/>
                </a:lnTo>
                <a:lnTo>
                  <a:pt x="22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8780" y="1820418"/>
            <a:ext cx="817244" cy="1998345"/>
          </a:xfrm>
          <a:custGeom>
            <a:avLst/>
            <a:gdLst/>
            <a:ahLst/>
            <a:cxnLst/>
            <a:rect l="l" t="t" r="r" b="b"/>
            <a:pathLst>
              <a:path w="817244" h="1998345">
                <a:moveTo>
                  <a:pt x="768623" y="67385"/>
                </a:moveTo>
                <a:lnTo>
                  <a:pt x="0" y="1988439"/>
                </a:lnTo>
                <a:lnTo>
                  <a:pt x="24130" y="1998091"/>
                </a:lnTo>
                <a:lnTo>
                  <a:pt x="792603" y="76969"/>
                </a:lnTo>
                <a:lnTo>
                  <a:pt x="768623" y="67385"/>
                </a:lnTo>
                <a:close/>
              </a:path>
              <a:path w="817244" h="1998345">
                <a:moveTo>
                  <a:pt x="814125" y="55372"/>
                </a:moveTo>
                <a:lnTo>
                  <a:pt x="773430" y="55372"/>
                </a:lnTo>
                <a:lnTo>
                  <a:pt x="797432" y="64897"/>
                </a:lnTo>
                <a:lnTo>
                  <a:pt x="792603" y="76969"/>
                </a:lnTo>
                <a:lnTo>
                  <a:pt x="816737" y="86614"/>
                </a:lnTo>
                <a:lnTo>
                  <a:pt x="814125" y="55372"/>
                </a:lnTo>
                <a:close/>
              </a:path>
              <a:path w="817244" h="1998345">
                <a:moveTo>
                  <a:pt x="773430" y="55372"/>
                </a:moveTo>
                <a:lnTo>
                  <a:pt x="768623" y="67385"/>
                </a:lnTo>
                <a:lnTo>
                  <a:pt x="792603" y="76969"/>
                </a:lnTo>
                <a:lnTo>
                  <a:pt x="797432" y="64897"/>
                </a:lnTo>
                <a:lnTo>
                  <a:pt x="773430" y="55372"/>
                </a:lnTo>
                <a:close/>
              </a:path>
              <a:path w="817244" h="1998345">
                <a:moveTo>
                  <a:pt x="809498" y="0"/>
                </a:moveTo>
                <a:lnTo>
                  <a:pt x="744601" y="57785"/>
                </a:lnTo>
                <a:lnTo>
                  <a:pt x="768623" y="67385"/>
                </a:lnTo>
                <a:lnTo>
                  <a:pt x="773430" y="55372"/>
                </a:lnTo>
                <a:lnTo>
                  <a:pt x="814125" y="55372"/>
                </a:lnTo>
                <a:lnTo>
                  <a:pt x="809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84270" y="2599183"/>
            <a:ext cx="836930" cy="1222375"/>
          </a:xfrm>
          <a:custGeom>
            <a:avLst/>
            <a:gdLst/>
            <a:ahLst/>
            <a:cxnLst/>
            <a:rect l="l" t="t" r="r" b="b"/>
            <a:pathLst>
              <a:path w="836930" h="1222375">
                <a:moveTo>
                  <a:pt x="782382" y="56965"/>
                </a:moveTo>
                <a:lnTo>
                  <a:pt x="0" y="1207261"/>
                </a:lnTo>
                <a:lnTo>
                  <a:pt x="21336" y="1221866"/>
                </a:lnTo>
                <a:lnTo>
                  <a:pt x="803851" y="71560"/>
                </a:lnTo>
                <a:lnTo>
                  <a:pt x="782382" y="56965"/>
                </a:lnTo>
                <a:close/>
              </a:path>
              <a:path w="836930" h="1222375">
                <a:moveTo>
                  <a:pt x="830598" y="46227"/>
                </a:moveTo>
                <a:lnTo>
                  <a:pt x="789686" y="46227"/>
                </a:lnTo>
                <a:lnTo>
                  <a:pt x="811149" y="60832"/>
                </a:lnTo>
                <a:lnTo>
                  <a:pt x="803851" y="71560"/>
                </a:lnTo>
                <a:lnTo>
                  <a:pt x="825246" y="86105"/>
                </a:lnTo>
                <a:lnTo>
                  <a:pt x="830598" y="46227"/>
                </a:lnTo>
                <a:close/>
              </a:path>
              <a:path w="836930" h="1222375">
                <a:moveTo>
                  <a:pt x="789686" y="46227"/>
                </a:moveTo>
                <a:lnTo>
                  <a:pt x="782382" y="56965"/>
                </a:lnTo>
                <a:lnTo>
                  <a:pt x="803851" y="71560"/>
                </a:lnTo>
                <a:lnTo>
                  <a:pt x="811149" y="60832"/>
                </a:lnTo>
                <a:lnTo>
                  <a:pt x="789686" y="46227"/>
                </a:lnTo>
                <a:close/>
              </a:path>
              <a:path w="836930" h="1222375">
                <a:moveTo>
                  <a:pt x="836803" y="0"/>
                </a:moveTo>
                <a:lnTo>
                  <a:pt x="760984" y="42417"/>
                </a:lnTo>
                <a:lnTo>
                  <a:pt x="782382" y="56965"/>
                </a:lnTo>
                <a:lnTo>
                  <a:pt x="789686" y="46227"/>
                </a:lnTo>
                <a:lnTo>
                  <a:pt x="830598" y="46227"/>
                </a:lnTo>
                <a:lnTo>
                  <a:pt x="836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94684" y="3787141"/>
            <a:ext cx="814705" cy="78105"/>
          </a:xfrm>
          <a:custGeom>
            <a:avLst/>
            <a:gdLst/>
            <a:ahLst/>
            <a:cxnLst/>
            <a:rect l="l" t="t" r="r" b="b"/>
            <a:pathLst>
              <a:path w="814705" h="78104">
                <a:moveTo>
                  <a:pt x="737743" y="0"/>
                </a:moveTo>
                <a:lnTo>
                  <a:pt x="737278" y="25822"/>
                </a:lnTo>
                <a:lnTo>
                  <a:pt x="750189" y="26035"/>
                </a:lnTo>
                <a:lnTo>
                  <a:pt x="749808" y="51943"/>
                </a:lnTo>
                <a:lnTo>
                  <a:pt x="736807" y="51943"/>
                </a:lnTo>
                <a:lnTo>
                  <a:pt x="736346" y="77597"/>
                </a:lnTo>
                <a:lnTo>
                  <a:pt x="790001" y="51943"/>
                </a:lnTo>
                <a:lnTo>
                  <a:pt x="749808" y="51943"/>
                </a:lnTo>
                <a:lnTo>
                  <a:pt x="736811" y="51729"/>
                </a:lnTo>
                <a:lnTo>
                  <a:pt x="790448" y="51729"/>
                </a:lnTo>
                <a:lnTo>
                  <a:pt x="814705" y="40132"/>
                </a:lnTo>
                <a:lnTo>
                  <a:pt x="737743" y="0"/>
                </a:lnTo>
                <a:close/>
              </a:path>
              <a:path w="814705" h="78104">
                <a:moveTo>
                  <a:pt x="737278" y="25822"/>
                </a:moveTo>
                <a:lnTo>
                  <a:pt x="736811" y="51729"/>
                </a:lnTo>
                <a:lnTo>
                  <a:pt x="749808" y="51943"/>
                </a:lnTo>
                <a:lnTo>
                  <a:pt x="750189" y="26035"/>
                </a:lnTo>
                <a:lnTo>
                  <a:pt x="737278" y="25822"/>
                </a:lnTo>
                <a:close/>
              </a:path>
              <a:path w="814705" h="78104">
                <a:moveTo>
                  <a:pt x="508" y="13716"/>
                </a:moveTo>
                <a:lnTo>
                  <a:pt x="0" y="39624"/>
                </a:lnTo>
                <a:lnTo>
                  <a:pt x="736811" y="51729"/>
                </a:lnTo>
                <a:lnTo>
                  <a:pt x="737278" y="25822"/>
                </a:lnTo>
                <a:lnTo>
                  <a:pt x="508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979951" y="3012186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944102" y="1499438"/>
            <a:ext cx="306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y</a:t>
            </a:r>
            <a:r>
              <a:rPr sz="2775" spc="7" baseline="-21021" dirty="0">
                <a:latin typeface="Calibri"/>
                <a:cs typeface="Calibri"/>
              </a:rPr>
              <a:t>1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932926" y="2298318"/>
            <a:ext cx="306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y</a:t>
            </a:r>
            <a:r>
              <a:rPr sz="2775" spc="7" baseline="-21021" dirty="0">
                <a:latin typeface="Calibri"/>
                <a:cs typeface="Calibri"/>
              </a:rPr>
              <a:t>2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932927" y="3564458"/>
            <a:ext cx="38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y</a:t>
            </a:r>
            <a:r>
              <a:rPr sz="2775" spc="22" baseline="-21021" dirty="0">
                <a:latin typeface="Calibri"/>
                <a:cs typeface="Calibri"/>
              </a:rPr>
              <a:t>M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116317" y="1793749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2" y="0"/>
                </a:moveTo>
                <a:lnTo>
                  <a:pt x="663702" y="77724"/>
                </a:lnTo>
                <a:lnTo>
                  <a:pt x="715518" y="51815"/>
                </a:lnTo>
                <a:lnTo>
                  <a:pt x="676656" y="51815"/>
                </a:lnTo>
                <a:lnTo>
                  <a:pt x="676656" y="25907"/>
                </a:lnTo>
                <a:lnTo>
                  <a:pt x="715517" y="25907"/>
                </a:lnTo>
                <a:lnTo>
                  <a:pt x="663702" y="0"/>
                </a:lnTo>
                <a:close/>
              </a:path>
              <a:path w="741679" h="78105">
                <a:moveTo>
                  <a:pt x="663702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2" y="51815"/>
                </a:lnTo>
                <a:lnTo>
                  <a:pt x="663702" y="25907"/>
                </a:lnTo>
                <a:close/>
              </a:path>
              <a:path w="741679" h="78105">
                <a:moveTo>
                  <a:pt x="715517" y="25907"/>
                </a:moveTo>
                <a:lnTo>
                  <a:pt x="676656" y="25907"/>
                </a:lnTo>
                <a:lnTo>
                  <a:pt x="676656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7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16317" y="2584705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2" y="0"/>
                </a:moveTo>
                <a:lnTo>
                  <a:pt x="663702" y="77724"/>
                </a:lnTo>
                <a:lnTo>
                  <a:pt x="715517" y="51816"/>
                </a:lnTo>
                <a:lnTo>
                  <a:pt x="676656" y="51816"/>
                </a:lnTo>
                <a:lnTo>
                  <a:pt x="676656" y="25908"/>
                </a:lnTo>
                <a:lnTo>
                  <a:pt x="715518" y="25908"/>
                </a:lnTo>
                <a:lnTo>
                  <a:pt x="663702" y="0"/>
                </a:lnTo>
                <a:close/>
              </a:path>
              <a:path w="741679" h="78105">
                <a:moveTo>
                  <a:pt x="663702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63702" y="51816"/>
                </a:lnTo>
                <a:lnTo>
                  <a:pt x="663702" y="25908"/>
                </a:lnTo>
                <a:close/>
              </a:path>
              <a:path w="741679" h="78105">
                <a:moveTo>
                  <a:pt x="715518" y="25908"/>
                </a:moveTo>
                <a:lnTo>
                  <a:pt x="676656" y="25908"/>
                </a:lnTo>
                <a:lnTo>
                  <a:pt x="676656" y="51816"/>
                </a:lnTo>
                <a:lnTo>
                  <a:pt x="715517" y="51816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07173" y="3806953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4">
                <a:moveTo>
                  <a:pt x="663701" y="0"/>
                </a:moveTo>
                <a:lnTo>
                  <a:pt x="663701" y="77724"/>
                </a:lnTo>
                <a:lnTo>
                  <a:pt x="715517" y="51816"/>
                </a:lnTo>
                <a:lnTo>
                  <a:pt x="676655" y="51816"/>
                </a:lnTo>
                <a:lnTo>
                  <a:pt x="676655" y="25908"/>
                </a:lnTo>
                <a:lnTo>
                  <a:pt x="715518" y="25908"/>
                </a:lnTo>
                <a:lnTo>
                  <a:pt x="663701" y="0"/>
                </a:lnTo>
                <a:close/>
              </a:path>
              <a:path w="741679" h="78104">
                <a:moveTo>
                  <a:pt x="663701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63701" y="51816"/>
                </a:lnTo>
                <a:lnTo>
                  <a:pt x="663701" y="25908"/>
                </a:lnTo>
                <a:close/>
              </a:path>
              <a:path w="741679" h="78104">
                <a:moveTo>
                  <a:pt x="715518" y="25908"/>
                </a:moveTo>
                <a:lnTo>
                  <a:pt x="676655" y="25908"/>
                </a:lnTo>
                <a:lnTo>
                  <a:pt x="676655" y="51816"/>
                </a:lnTo>
                <a:lnTo>
                  <a:pt x="715517" y="51816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09968" y="1832611"/>
            <a:ext cx="748665" cy="788035"/>
          </a:xfrm>
          <a:custGeom>
            <a:avLst/>
            <a:gdLst/>
            <a:ahLst/>
            <a:cxnLst/>
            <a:rect l="l" t="t" r="r" b="b"/>
            <a:pathLst>
              <a:path w="748664" h="788035">
                <a:moveTo>
                  <a:pt x="685550" y="47459"/>
                </a:moveTo>
                <a:lnTo>
                  <a:pt x="0" y="769619"/>
                </a:lnTo>
                <a:lnTo>
                  <a:pt x="18796" y="787526"/>
                </a:lnTo>
                <a:lnTo>
                  <a:pt x="704305" y="65285"/>
                </a:lnTo>
                <a:lnTo>
                  <a:pt x="685550" y="47459"/>
                </a:lnTo>
                <a:close/>
              </a:path>
              <a:path w="748664" h="788035">
                <a:moveTo>
                  <a:pt x="736835" y="38100"/>
                </a:moveTo>
                <a:lnTo>
                  <a:pt x="694436" y="38100"/>
                </a:lnTo>
                <a:lnTo>
                  <a:pt x="713232" y="55879"/>
                </a:lnTo>
                <a:lnTo>
                  <a:pt x="704305" y="65285"/>
                </a:lnTo>
                <a:lnTo>
                  <a:pt x="723138" y="83185"/>
                </a:lnTo>
                <a:lnTo>
                  <a:pt x="736835" y="38100"/>
                </a:lnTo>
                <a:close/>
              </a:path>
              <a:path w="748664" h="788035">
                <a:moveTo>
                  <a:pt x="694436" y="38100"/>
                </a:moveTo>
                <a:lnTo>
                  <a:pt x="685550" y="47459"/>
                </a:lnTo>
                <a:lnTo>
                  <a:pt x="704305" y="65285"/>
                </a:lnTo>
                <a:lnTo>
                  <a:pt x="713232" y="55879"/>
                </a:lnTo>
                <a:lnTo>
                  <a:pt x="694436" y="38100"/>
                </a:lnTo>
                <a:close/>
              </a:path>
              <a:path w="748664" h="788035">
                <a:moveTo>
                  <a:pt x="748411" y="0"/>
                </a:moveTo>
                <a:lnTo>
                  <a:pt x="666750" y="29590"/>
                </a:lnTo>
                <a:lnTo>
                  <a:pt x="685550" y="47459"/>
                </a:lnTo>
                <a:lnTo>
                  <a:pt x="694436" y="38100"/>
                </a:lnTo>
                <a:lnTo>
                  <a:pt x="736835" y="38100"/>
                </a:lnTo>
                <a:lnTo>
                  <a:pt x="748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06920" y="1823720"/>
            <a:ext cx="753110" cy="787400"/>
          </a:xfrm>
          <a:custGeom>
            <a:avLst/>
            <a:gdLst/>
            <a:ahLst/>
            <a:cxnLst/>
            <a:rect l="l" t="t" r="r" b="b"/>
            <a:pathLst>
              <a:path w="753110" h="787400">
                <a:moveTo>
                  <a:pt x="690073" y="740200"/>
                </a:moveTo>
                <a:lnTo>
                  <a:pt x="671321" y="758063"/>
                </a:lnTo>
                <a:lnTo>
                  <a:pt x="753109" y="787400"/>
                </a:lnTo>
                <a:lnTo>
                  <a:pt x="741460" y="749553"/>
                </a:lnTo>
                <a:lnTo>
                  <a:pt x="699007" y="749553"/>
                </a:lnTo>
                <a:lnTo>
                  <a:pt x="690073" y="740200"/>
                </a:lnTo>
                <a:close/>
              </a:path>
              <a:path w="753110" h="787400">
                <a:moveTo>
                  <a:pt x="708869" y="722295"/>
                </a:moveTo>
                <a:lnTo>
                  <a:pt x="690073" y="740200"/>
                </a:lnTo>
                <a:lnTo>
                  <a:pt x="699007" y="749553"/>
                </a:lnTo>
                <a:lnTo>
                  <a:pt x="717803" y="731646"/>
                </a:lnTo>
                <a:lnTo>
                  <a:pt x="708869" y="722295"/>
                </a:lnTo>
                <a:close/>
              </a:path>
              <a:path w="753110" h="787400">
                <a:moveTo>
                  <a:pt x="727582" y="704468"/>
                </a:moveTo>
                <a:lnTo>
                  <a:pt x="708869" y="722295"/>
                </a:lnTo>
                <a:lnTo>
                  <a:pt x="717803" y="731646"/>
                </a:lnTo>
                <a:lnTo>
                  <a:pt x="699007" y="749553"/>
                </a:lnTo>
                <a:lnTo>
                  <a:pt x="741460" y="749553"/>
                </a:lnTo>
                <a:lnTo>
                  <a:pt x="727582" y="704468"/>
                </a:lnTo>
                <a:close/>
              </a:path>
              <a:path w="753110" h="787400">
                <a:moveTo>
                  <a:pt x="18795" y="0"/>
                </a:moveTo>
                <a:lnTo>
                  <a:pt x="0" y="17779"/>
                </a:lnTo>
                <a:lnTo>
                  <a:pt x="690073" y="740200"/>
                </a:lnTo>
                <a:lnTo>
                  <a:pt x="708869" y="722295"/>
                </a:lnTo>
                <a:lnTo>
                  <a:pt x="18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04126" y="1828165"/>
            <a:ext cx="754380" cy="2011045"/>
          </a:xfrm>
          <a:custGeom>
            <a:avLst/>
            <a:gdLst/>
            <a:ahLst/>
            <a:cxnLst/>
            <a:rect l="l" t="t" r="r" b="b"/>
            <a:pathLst>
              <a:path w="754379" h="2011045">
                <a:moveTo>
                  <a:pt x="705477" y="1942452"/>
                </a:moveTo>
                <a:lnTo>
                  <a:pt x="681101" y="1951355"/>
                </a:lnTo>
                <a:lnTo>
                  <a:pt x="744347" y="2011045"/>
                </a:lnTo>
                <a:lnTo>
                  <a:pt x="750732" y="1954657"/>
                </a:lnTo>
                <a:lnTo>
                  <a:pt x="709929" y="1954657"/>
                </a:lnTo>
                <a:lnTo>
                  <a:pt x="705477" y="1942452"/>
                </a:lnTo>
                <a:close/>
              </a:path>
              <a:path w="754379" h="2011045">
                <a:moveTo>
                  <a:pt x="729856" y="1933548"/>
                </a:moveTo>
                <a:lnTo>
                  <a:pt x="705477" y="1942452"/>
                </a:lnTo>
                <a:lnTo>
                  <a:pt x="709929" y="1954657"/>
                </a:lnTo>
                <a:lnTo>
                  <a:pt x="734313" y="1945767"/>
                </a:lnTo>
                <a:lnTo>
                  <a:pt x="729856" y="1933548"/>
                </a:lnTo>
                <a:close/>
              </a:path>
              <a:path w="754379" h="2011045">
                <a:moveTo>
                  <a:pt x="754126" y="1924685"/>
                </a:moveTo>
                <a:lnTo>
                  <a:pt x="729856" y="1933548"/>
                </a:lnTo>
                <a:lnTo>
                  <a:pt x="734313" y="1945767"/>
                </a:lnTo>
                <a:lnTo>
                  <a:pt x="709929" y="1954657"/>
                </a:lnTo>
                <a:lnTo>
                  <a:pt x="750732" y="1954657"/>
                </a:lnTo>
                <a:lnTo>
                  <a:pt x="754126" y="1924685"/>
                </a:lnTo>
                <a:close/>
              </a:path>
              <a:path w="754379" h="2011045">
                <a:moveTo>
                  <a:pt x="24384" y="0"/>
                </a:moveTo>
                <a:lnTo>
                  <a:pt x="0" y="8889"/>
                </a:lnTo>
                <a:lnTo>
                  <a:pt x="705477" y="1942452"/>
                </a:lnTo>
                <a:lnTo>
                  <a:pt x="729856" y="1933548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08191" y="2604771"/>
            <a:ext cx="741045" cy="1235075"/>
          </a:xfrm>
          <a:custGeom>
            <a:avLst/>
            <a:gdLst/>
            <a:ahLst/>
            <a:cxnLst/>
            <a:rect l="l" t="t" r="r" b="b"/>
            <a:pathLst>
              <a:path w="741045" h="1235075">
                <a:moveTo>
                  <a:pt x="690138" y="1174466"/>
                </a:moveTo>
                <a:lnTo>
                  <a:pt x="667893" y="1187703"/>
                </a:lnTo>
                <a:lnTo>
                  <a:pt x="740918" y="1234566"/>
                </a:lnTo>
                <a:lnTo>
                  <a:pt x="737395" y="1185544"/>
                </a:lnTo>
                <a:lnTo>
                  <a:pt x="696722" y="1185544"/>
                </a:lnTo>
                <a:lnTo>
                  <a:pt x="690138" y="1174466"/>
                </a:lnTo>
                <a:close/>
              </a:path>
              <a:path w="741045" h="1235075">
                <a:moveTo>
                  <a:pt x="712356" y="1161245"/>
                </a:moveTo>
                <a:lnTo>
                  <a:pt x="690138" y="1174466"/>
                </a:lnTo>
                <a:lnTo>
                  <a:pt x="696722" y="1185544"/>
                </a:lnTo>
                <a:lnTo>
                  <a:pt x="718947" y="1172336"/>
                </a:lnTo>
                <a:lnTo>
                  <a:pt x="712356" y="1161245"/>
                </a:lnTo>
                <a:close/>
              </a:path>
              <a:path w="741045" h="1235075">
                <a:moveTo>
                  <a:pt x="734695" y="1147952"/>
                </a:moveTo>
                <a:lnTo>
                  <a:pt x="712356" y="1161245"/>
                </a:lnTo>
                <a:lnTo>
                  <a:pt x="718947" y="1172336"/>
                </a:lnTo>
                <a:lnTo>
                  <a:pt x="696722" y="1185544"/>
                </a:lnTo>
                <a:lnTo>
                  <a:pt x="737395" y="1185544"/>
                </a:lnTo>
                <a:lnTo>
                  <a:pt x="734695" y="1147952"/>
                </a:lnTo>
                <a:close/>
              </a:path>
              <a:path w="741045" h="1235075">
                <a:moveTo>
                  <a:pt x="22351" y="0"/>
                </a:moveTo>
                <a:lnTo>
                  <a:pt x="0" y="13207"/>
                </a:lnTo>
                <a:lnTo>
                  <a:pt x="690138" y="1174466"/>
                </a:lnTo>
                <a:lnTo>
                  <a:pt x="712356" y="1161245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94982" y="1832610"/>
            <a:ext cx="772160" cy="2011680"/>
          </a:xfrm>
          <a:custGeom>
            <a:avLst/>
            <a:gdLst/>
            <a:ahLst/>
            <a:cxnLst/>
            <a:rect l="l" t="t" r="r" b="b"/>
            <a:pathLst>
              <a:path w="772160" h="2011679">
                <a:moveTo>
                  <a:pt x="723555" y="68255"/>
                </a:moveTo>
                <a:lnTo>
                  <a:pt x="0" y="2002027"/>
                </a:lnTo>
                <a:lnTo>
                  <a:pt x="24383" y="2011171"/>
                </a:lnTo>
                <a:lnTo>
                  <a:pt x="747799" y="77309"/>
                </a:lnTo>
                <a:lnTo>
                  <a:pt x="723555" y="68255"/>
                </a:lnTo>
                <a:close/>
              </a:path>
              <a:path w="772160" h="2011679">
                <a:moveTo>
                  <a:pt x="768832" y="56134"/>
                </a:moveTo>
                <a:lnTo>
                  <a:pt x="728090" y="56134"/>
                </a:lnTo>
                <a:lnTo>
                  <a:pt x="752347" y="65150"/>
                </a:lnTo>
                <a:lnTo>
                  <a:pt x="747799" y="77309"/>
                </a:lnTo>
                <a:lnTo>
                  <a:pt x="772032" y="86360"/>
                </a:lnTo>
                <a:lnTo>
                  <a:pt x="768832" y="56134"/>
                </a:lnTo>
                <a:close/>
              </a:path>
              <a:path w="772160" h="2011679">
                <a:moveTo>
                  <a:pt x="728090" y="56134"/>
                </a:moveTo>
                <a:lnTo>
                  <a:pt x="723555" y="68255"/>
                </a:lnTo>
                <a:lnTo>
                  <a:pt x="747799" y="77309"/>
                </a:lnTo>
                <a:lnTo>
                  <a:pt x="752347" y="65150"/>
                </a:lnTo>
                <a:lnTo>
                  <a:pt x="728090" y="56134"/>
                </a:lnTo>
                <a:close/>
              </a:path>
              <a:path w="772160" h="2011679">
                <a:moveTo>
                  <a:pt x="762888" y="0"/>
                </a:moveTo>
                <a:lnTo>
                  <a:pt x="699262" y="59181"/>
                </a:lnTo>
                <a:lnTo>
                  <a:pt x="723555" y="68255"/>
                </a:lnTo>
                <a:lnTo>
                  <a:pt x="728090" y="56134"/>
                </a:lnTo>
                <a:lnTo>
                  <a:pt x="768832" y="56134"/>
                </a:lnTo>
                <a:lnTo>
                  <a:pt x="762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96125" y="2611374"/>
            <a:ext cx="764540" cy="1235075"/>
          </a:xfrm>
          <a:custGeom>
            <a:avLst/>
            <a:gdLst/>
            <a:ahLst/>
            <a:cxnLst/>
            <a:rect l="l" t="t" r="r" b="b"/>
            <a:pathLst>
              <a:path w="764539" h="1235075">
                <a:moveTo>
                  <a:pt x="712388" y="59496"/>
                </a:moveTo>
                <a:lnTo>
                  <a:pt x="0" y="1221232"/>
                </a:lnTo>
                <a:lnTo>
                  <a:pt x="22098" y="1234820"/>
                </a:lnTo>
                <a:lnTo>
                  <a:pt x="734493" y="73073"/>
                </a:lnTo>
                <a:lnTo>
                  <a:pt x="712388" y="59496"/>
                </a:lnTo>
                <a:close/>
              </a:path>
              <a:path w="764539" h="1235075">
                <a:moveTo>
                  <a:pt x="759846" y="48387"/>
                </a:moveTo>
                <a:lnTo>
                  <a:pt x="719201" y="48387"/>
                </a:lnTo>
                <a:lnTo>
                  <a:pt x="741299" y="61975"/>
                </a:lnTo>
                <a:lnTo>
                  <a:pt x="734493" y="73073"/>
                </a:lnTo>
                <a:lnTo>
                  <a:pt x="756538" y="86613"/>
                </a:lnTo>
                <a:lnTo>
                  <a:pt x="759846" y="48387"/>
                </a:lnTo>
                <a:close/>
              </a:path>
              <a:path w="764539" h="1235075">
                <a:moveTo>
                  <a:pt x="719201" y="48387"/>
                </a:moveTo>
                <a:lnTo>
                  <a:pt x="712388" y="59496"/>
                </a:lnTo>
                <a:lnTo>
                  <a:pt x="734493" y="73073"/>
                </a:lnTo>
                <a:lnTo>
                  <a:pt x="741299" y="61975"/>
                </a:lnTo>
                <a:lnTo>
                  <a:pt x="719201" y="48387"/>
                </a:lnTo>
                <a:close/>
              </a:path>
              <a:path w="764539" h="1235075">
                <a:moveTo>
                  <a:pt x="764032" y="0"/>
                </a:moveTo>
                <a:lnTo>
                  <a:pt x="690372" y="45974"/>
                </a:lnTo>
                <a:lnTo>
                  <a:pt x="712388" y="59496"/>
                </a:lnTo>
                <a:lnTo>
                  <a:pt x="719201" y="48387"/>
                </a:lnTo>
                <a:lnTo>
                  <a:pt x="759846" y="48387"/>
                </a:lnTo>
                <a:lnTo>
                  <a:pt x="764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26791" y="3428747"/>
            <a:ext cx="2642616" cy="14632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26791" y="3428747"/>
            <a:ext cx="2642870" cy="1463675"/>
          </a:xfrm>
          <a:custGeom>
            <a:avLst/>
            <a:gdLst/>
            <a:ahLst/>
            <a:cxnLst/>
            <a:rect l="l" t="t" r="r" b="b"/>
            <a:pathLst>
              <a:path w="2642870" h="1463675">
                <a:moveTo>
                  <a:pt x="0" y="899413"/>
                </a:moveTo>
                <a:lnTo>
                  <a:pt x="1541526" y="899413"/>
                </a:lnTo>
                <a:lnTo>
                  <a:pt x="1437132" y="0"/>
                </a:lnTo>
                <a:lnTo>
                  <a:pt x="2202180" y="899413"/>
                </a:lnTo>
                <a:lnTo>
                  <a:pt x="2642616" y="899413"/>
                </a:lnTo>
                <a:lnTo>
                  <a:pt x="2642616" y="993393"/>
                </a:lnTo>
                <a:lnTo>
                  <a:pt x="2642616" y="1134364"/>
                </a:lnTo>
                <a:lnTo>
                  <a:pt x="2642616" y="1463293"/>
                </a:lnTo>
                <a:lnTo>
                  <a:pt x="2202180" y="1463293"/>
                </a:lnTo>
                <a:lnTo>
                  <a:pt x="1541526" y="1463293"/>
                </a:lnTo>
                <a:lnTo>
                  <a:pt x="0" y="1463293"/>
                </a:lnTo>
                <a:lnTo>
                  <a:pt x="0" y="1134364"/>
                </a:lnTo>
                <a:lnTo>
                  <a:pt x="0" y="993393"/>
                </a:lnTo>
                <a:lnTo>
                  <a:pt x="0" y="89941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763419" y="4395293"/>
            <a:ext cx="2169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Smaller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3852" y="1876045"/>
            <a:ext cx="577596" cy="2734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83852" y="1876044"/>
            <a:ext cx="577850" cy="2734310"/>
          </a:xfrm>
          <a:custGeom>
            <a:avLst/>
            <a:gdLst/>
            <a:ahLst/>
            <a:cxnLst/>
            <a:rect l="l" t="t" r="r" b="b"/>
            <a:pathLst>
              <a:path w="577850" h="2734310">
                <a:moveTo>
                  <a:pt x="0" y="2734055"/>
                </a:moveTo>
                <a:lnTo>
                  <a:pt x="577596" y="2734055"/>
                </a:lnTo>
                <a:lnTo>
                  <a:pt x="577596" y="0"/>
                </a:lnTo>
                <a:lnTo>
                  <a:pt x="0" y="0"/>
                </a:lnTo>
                <a:lnTo>
                  <a:pt x="0" y="2734055"/>
                </a:lnTo>
                <a:close/>
              </a:path>
            </a:pathLst>
          </a:custGeom>
          <a:ln w="609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33360" y="1911096"/>
            <a:ext cx="577595" cy="2734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3359" y="1911095"/>
            <a:ext cx="577850" cy="2734310"/>
          </a:xfrm>
          <a:custGeom>
            <a:avLst/>
            <a:gdLst/>
            <a:ahLst/>
            <a:cxnLst/>
            <a:rect l="l" t="t" r="r" b="b"/>
            <a:pathLst>
              <a:path w="577850" h="2734310">
                <a:moveTo>
                  <a:pt x="0" y="2734055"/>
                </a:moveTo>
                <a:lnTo>
                  <a:pt x="577595" y="2734055"/>
                </a:lnTo>
                <a:lnTo>
                  <a:pt x="577595" y="0"/>
                </a:lnTo>
                <a:lnTo>
                  <a:pt x="0" y="0"/>
                </a:lnTo>
                <a:lnTo>
                  <a:pt x="0" y="2734055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625856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Vanishing </a:t>
            </a:r>
            <a:r>
              <a:rPr spc="-20" dirty="0"/>
              <a:t>Gradient</a:t>
            </a:r>
            <a:r>
              <a:rPr spc="10" dirty="0"/>
              <a:t> </a:t>
            </a:r>
            <a:r>
              <a:rPr spc="-25" dirty="0"/>
              <a:t>Problem</a:t>
            </a:r>
          </a:p>
        </p:txBody>
      </p:sp>
      <p:sp>
        <p:nvSpPr>
          <p:cNvPr id="7" name="object 7"/>
          <p:cNvSpPr/>
          <p:nvPr/>
        </p:nvSpPr>
        <p:spPr>
          <a:xfrm>
            <a:off x="3336035" y="1958340"/>
            <a:ext cx="746760" cy="2676525"/>
          </a:xfrm>
          <a:custGeom>
            <a:avLst/>
            <a:gdLst/>
            <a:ahLst/>
            <a:cxnLst/>
            <a:rect l="l" t="t" r="r" b="b"/>
            <a:pathLst>
              <a:path w="746760" h="2676525">
                <a:moveTo>
                  <a:pt x="0" y="2676144"/>
                </a:moveTo>
                <a:lnTo>
                  <a:pt x="746760" y="2676144"/>
                </a:lnTo>
                <a:lnTo>
                  <a:pt x="746760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1916" y="1941577"/>
            <a:ext cx="745490" cy="2676525"/>
          </a:xfrm>
          <a:custGeom>
            <a:avLst/>
            <a:gdLst/>
            <a:ahLst/>
            <a:cxnLst/>
            <a:rect l="l" t="t" r="r" b="b"/>
            <a:pathLst>
              <a:path w="745489" h="2676525">
                <a:moveTo>
                  <a:pt x="0" y="2676144"/>
                </a:moveTo>
                <a:lnTo>
                  <a:pt x="745235" y="2676144"/>
                </a:lnTo>
                <a:lnTo>
                  <a:pt x="745235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4932" y="1969008"/>
            <a:ext cx="746760" cy="2676525"/>
          </a:xfrm>
          <a:custGeom>
            <a:avLst/>
            <a:gdLst/>
            <a:ahLst/>
            <a:cxnLst/>
            <a:rect l="l" t="t" r="r" b="b"/>
            <a:pathLst>
              <a:path w="746760" h="2676525">
                <a:moveTo>
                  <a:pt x="0" y="2676144"/>
                </a:moveTo>
                <a:lnTo>
                  <a:pt x="746760" y="2676144"/>
                </a:lnTo>
                <a:lnTo>
                  <a:pt x="746760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3413" y="1985773"/>
            <a:ext cx="498475" cy="2624455"/>
          </a:xfrm>
          <a:custGeom>
            <a:avLst/>
            <a:gdLst/>
            <a:ahLst/>
            <a:cxnLst/>
            <a:rect l="l" t="t" r="r" b="b"/>
            <a:pathLst>
              <a:path w="498475" h="2624454">
                <a:moveTo>
                  <a:pt x="0" y="2624328"/>
                </a:moveTo>
                <a:lnTo>
                  <a:pt x="498348" y="2624328"/>
                </a:lnTo>
                <a:lnTo>
                  <a:pt x="498348" y="0"/>
                </a:lnTo>
                <a:lnTo>
                  <a:pt x="0" y="0"/>
                </a:lnTo>
                <a:lnTo>
                  <a:pt x="0" y="26243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2791" y="2979421"/>
            <a:ext cx="701675" cy="78105"/>
          </a:xfrm>
          <a:custGeom>
            <a:avLst/>
            <a:gdLst/>
            <a:ahLst/>
            <a:cxnLst/>
            <a:rect l="l" t="t" r="r" b="b"/>
            <a:pathLst>
              <a:path w="701675" h="78105">
                <a:moveTo>
                  <a:pt x="623570" y="0"/>
                </a:moveTo>
                <a:lnTo>
                  <a:pt x="623570" y="77724"/>
                </a:lnTo>
                <a:lnTo>
                  <a:pt x="675386" y="51815"/>
                </a:lnTo>
                <a:lnTo>
                  <a:pt x="636524" y="51815"/>
                </a:lnTo>
                <a:lnTo>
                  <a:pt x="636524" y="25907"/>
                </a:lnTo>
                <a:lnTo>
                  <a:pt x="675385" y="25907"/>
                </a:lnTo>
                <a:lnTo>
                  <a:pt x="623570" y="0"/>
                </a:lnTo>
                <a:close/>
              </a:path>
              <a:path w="701675" h="78105">
                <a:moveTo>
                  <a:pt x="623570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23570" y="51815"/>
                </a:lnTo>
                <a:lnTo>
                  <a:pt x="623570" y="25907"/>
                </a:lnTo>
                <a:close/>
              </a:path>
              <a:path w="701675" h="78105">
                <a:moveTo>
                  <a:pt x="675385" y="25907"/>
                </a:moveTo>
                <a:lnTo>
                  <a:pt x="636524" y="25907"/>
                </a:lnTo>
                <a:lnTo>
                  <a:pt x="636524" y="51815"/>
                </a:lnTo>
                <a:lnTo>
                  <a:pt x="675386" y="51815"/>
                </a:lnTo>
                <a:lnTo>
                  <a:pt x="701294" y="38862"/>
                </a:lnTo>
                <a:lnTo>
                  <a:pt x="675385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0995" y="4224529"/>
            <a:ext cx="592455" cy="78105"/>
          </a:xfrm>
          <a:custGeom>
            <a:avLst/>
            <a:gdLst/>
            <a:ahLst/>
            <a:cxnLst/>
            <a:rect l="l" t="t" r="r" b="b"/>
            <a:pathLst>
              <a:path w="592454" h="78104">
                <a:moveTo>
                  <a:pt x="514222" y="0"/>
                </a:moveTo>
                <a:lnTo>
                  <a:pt x="514222" y="77724"/>
                </a:lnTo>
                <a:lnTo>
                  <a:pt x="566038" y="51816"/>
                </a:lnTo>
                <a:lnTo>
                  <a:pt x="527176" y="51816"/>
                </a:lnTo>
                <a:lnTo>
                  <a:pt x="527176" y="25908"/>
                </a:lnTo>
                <a:lnTo>
                  <a:pt x="566038" y="25908"/>
                </a:lnTo>
                <a:lnTo>
                  <a:pt x="514222" y="0"/>
                </a:lnTo>
                <a:close/>
              </a:path>
              <a:path w="592454" h="78104">
                <a:moveTo>
                  <a:pt x="514222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514222" y="51816"/>
                </a:lnTo>
                <a:lnTo>
                  <a:pt x="514222" y="25908"/>
                </a:lnTo>
                <a:close/>
              </a:path>
              <a:path w="592454" h="78104">
                <a:moveTo>
                  <a:pt x="566038" y="25908"/>
                </a:moveTo>
                <a:lnTo>
                  <a:pt x="527176" y="25908"/>
                </a:lnTo>
                <a:lnTo>
                  <a:pt x="527176" y="51816"/>
                </a:lnTo>
                <a:lnTo>
                  <a:pt x="566038" y="51816"/>
                </a:lnTo>
                <a:lnTo>
                  <a:pt x="591946" y="38862"/>
                </a:lnTo>
                <a:lnTo>
                  <a:pt x="56603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58405" y="2200656"/>
            <a:ext cx="725170" cy="78105"/>
          </a:xfrm>
          <a:custGeom>
            <a:avLst/>
            <a:gdLst/>
            <a:ahLst/>
            <a:cxnLst/>
            <a:rect l="l" t="t" r="r" b="b"/>
            <a:pathLst>
              <a:path w="725170" h="78105">
                <a:moveTo>
                  <a:pt x="647446" y="0"/>
                </a:moveTo>
                <a:lnTo>
                  <a:pt x="647446" y="77724"/>
                </a:lnTo>
                <a:lnTo>
                  <a:pt x="699261" y="51816"/>
                </a:lnTo>
                <a:lnTo>
                  <a:pt x="660400" y="51816"/>
                </a:lnTo>
                <a:lnTo>
                  <a:pt x="660400" y="25908"/>
                </a:lnTo>
                <a:lnTo>
                  <a:pt x="699262" y="25908"/>
                </a:lnTo>
                <a:lnTo>
                  <a:pt x="647446" y="0"/>
                </a:lnTo>
                <a:close/>
              </a:path>
              <a:path w="725170" h="78105">
                <a:moveTo>
                  <a:pt x="647446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47446" y="51816"/>
                </a:lnTo>
                <a:lnTo>
                  <a:pt x="647446" y="25908"/>
                </a:lnTo>
                <a:close/>
              </a:path>
              <a:path w="725170" h="78105">
                <a:moveTo>
                  <a:pt x="699262" y="25908"/>
                </a:moveTo>
                <a:lnTo>
                  <a:pt x="660400" y="25908"/>
                </a:lnTo>
                <a:lnTo>
                  <a:pt x="660400" y="51816"/>
                </a:lnTo>
                <a:lnTo>
                  <a:pt x="699261" y="51816"/>
                </a:lnTo>
                <a:lnTo>
                  <a:pt x="725170" y="38862"/>
                </a:lnTo>
                <a:lnTo>
                  <a:pt x="699262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0468" y="2703576"/>
            <a:ext cx="34290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0468" y="270357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6564" y="2133600"/>
            <a:ext cx="342899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6563" y="21336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899" y="342900"/>
                </a:lnTo>
                <a:lnTo>
                  <a:pt x="342899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91835" y="2025188"/>
            <a:ext cx="24511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-150" dirty="0">
                <a:latin typeface="Times New Roman"/>
                <a:cs typeface="Times New Roman"/>
              </a:rPr>
              <a:t>x</a:t>
            </a:r>
            <a:r>
              <a:rPr sz="2250" spc="-15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6405" y="2607353"/>
            <a:ext cx="266700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550" i="1" spc="10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33573" y="1969008"/>
            <a:ext cx="573023" cy="574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3573" y="1969008"/>
            <a:ext cx="573405" cy="574675"/>
          </a:xfrm>
          <a:custGeom>
            <a:avLst/>
            <a:gdLst/>
            <a:ahLst/>
            <a:cxnLst/>
            <a:rect l="l" t="t" r="r" b="b"/>
            <a:pathLst>
              <a:path w="573405" h="574675">
                <a:moveTo>
                  <a:pt x="0" y="287274"/>
                </a:moveTo>
                <a:lnTo>
                  <a:pt x="3749" y="240684"/>
                </a:lnTo>
                <a:lnTo>
                  <a:pt x="14606" y="196486"/>
                </a:lnTo>
                <a:lnTo>
                  <a:pt x="31978" y="155270"/>
                </a:lnTo>
                <a:lnTo>
                  <a:pt x="55278" y="117628"/>
                </a:lnTo>
                <a:lnTo>
                  <a:pt x="83915" y="84153"/>
                </a:lnTo>
                <a:lnTo>
                  <a:pt x="117299" y="55437"/>
                </a:lnTo>
                <a:lnTo>
                  <a:pt x="154840" y="32071"/>
                </a:lnTo>
                <a:lnTo>
                  <a:pt x="195949" y="14648"/>
                </a:lnTo>
                <a:lnTo>
                  <a:pt x="240036" y="3760"/>
                </a:lnTo>
                <a:lnTo>
                  <a:pt x="286511" y="0"/>
                </a:lnTo>
                <a:lnTo>
                  <a:pt x="332987" y="3760"/>
                </a:lnTo>
                <a:lnTo>
                  <a:pt x="377074" y="14648"/>
                </a:lnTo>
                <a:lnTo>
                  <a:pt x="418183" y="32071"/>
                </a:lnTo>
                <a:lnTo>
                  <a:pt x="455724" y="55437"/>
                </a:lnTo>
                <a:lnTo>
                  <a:pt x="489108" y="84153"/>
                </a:lnTo>
                <a:lnTo>
                  <a:pt x="517745" y="117628"/>
                </a:lnTo>
                <a:lnTo>
                  <a:pt x="541045" y="155270"/>
                </a:lnTo>
                <a:lnTo>
                  <a:pt x="558417" y="196486"/>
                </a:lnTo>
                <a:lnTo>
                  <a:pt x="569274" y="240684"/>
                </a:lnTo>
                <a:lnTo>
                  <a:pt x="573023" y="287274"/>
                </a:lnTo>
                <a:lnTo>
                  <a:pt x="569274" y="333863"/>
                </a:lnTo>
                <a:lnTo>
                  <a:pt x="558417" y="378061"/>
                </a:lnTo>
                <a:lnTo>
                  <a:pt x="541045" y="419277"/>
                </a:lnTo>
                <a:lnTo>
                  <a:pt x="517745" y="456919"/>
                </a:lnTo>
                <a:lnTo>
                  <a:pt x="489108" y="490394"/>
                </a:lnTo>
                <a:lnTo>
                  <a:pt x="455724" y="519110"/>
                </a:lnTo>
                <a:lnTo>
                  <a:pt x="418183" y="542476"/>
                </a:lnTo>
                <a:lnTo>
                  <a:pt x="377074" y="559899"/>
                </a:lnTo>
                <a:lnTo>
                  <a:pt x="332987" y="570787"/>
                </a:lnTo>
                <a:lnTo>
                  <a:pt x="286511" y="574547"/>
                </a:lnTo>
                <a:lnTo>
                  <a:pt x="240036" y="570787"/>
                </a:lnTo>
                <a:lnTo>
                  <a:pt x="195949" y="559899"/>
                </a:lnTo>
                <a:lnTo>
                  <a:pt x="154840" y="542476"/>
                </a:lnTo>
                <a:lnTo>
                  <a:pt x="117299" y="519110"/>
                </a:lnTo>
                <a:lnTo>
                  <a:pt x="83915" y="490394"/>
                </a:lnTo>
                <a:lnTo>
                  <a:pt x="55278" y="456919"/>
                </a:lnTo>
                <a:lnTo>
                  <a:pt x="31978" y="419277"/>
                </a:lnTo>
                <a:lnTo>
                  <a:pt x="14606" y="378061"/>
                </a:lnTo>
                <a:lnTo>
                  <a:pt x="3749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5095" y="2747772"/>
            <a:ext cx="574548" cy="574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5096" y="2747773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2905" y="3976116"/>
            <a:ext cx="574547" cy="573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2905" y="3976116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1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3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7" y="286511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3" y="573023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1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04980" y="3401949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31136" y="4101084"/>
            <a:ext cx="3429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1136" y="410108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79804" y="3992660"/>
            <a:ext cx="314325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550" i="1" spc="55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N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0454" y="3390138"/>
            <a:ext cx="364074" cy="516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48783" y="1969008"/>
            <a:ext cx="574548" cy="574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8784" y="1969008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0308" y="2747772"/>
            <a:ext cx="574547" cy="574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50308" y="2747773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7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9639" y="3976116"/>
            <a:ext cx="573024" cy="573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9640" y="3976116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4">
                <a:moveTo>
                  <a:pt x="0" y="286511"/>
                </a:move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332987" y="3749"/>
                </a:lnTo>
                <a:lnTo>
                  <a:pt x="377074" y="14606"/>
                </a:lnTo>
                <a:lnTo>
                  <a:pt x="418183" y="31978"/>
                </a:lnTo>
                <a:lnTo>
                  <a:pt x="455724" y="55278"/>
                </a:lnTo>
                <a:lnTo>
                  <a:pt x="489108" y="83915"/>
                </a:lnTo>
                <a:lnTo>
                  <a:pt x="517745" y="117299"/>
                </a:lnTo>
                <a:lnTo>
                  <a:pt x="541045" y="154840"/>
                </a:lnTo>
                <a:lnTo>
                  <a:pt x="558417" y="195949"/>
                </a:lnTo>
                <a:lnTo>
                  <a:pt x="569274" y="240036"/>
                </a:lnTo>
                <a:lnTo>
                  <a:pt x="573024" y="286511"/>
                </a:lnTo>
                <a:lnTo>
                  <a:pt x="569274" y="332987"/>
                </a:lnTo>
                <a:lnTo>
                  <a:pt x="558417" y="377074"/>
                </a:lnTo>
                <a:lnTo>
                  <a:pt x="541045" y="418183"/>
                </a:lnTo>
                <a:lnTo>
                  <a:pt x="517745" y="455724"/>
                </a:lnTo>
                <a:lnTo>
                  <a:pt x="489108" y="489108"/>
                </a:lnTo>
                <a:lnTo>
                  <a:pt x="455724" y="517745"/>
                </a:lnTo>
                <a:lnTo>
                  <a:pt x="418183" y="541045"/>
                </a:lnTo>
                <a:lnTo>
                  <a:pt x="377074" y="558417"/>
                </a:lnTo>
                <a:lnTo>
                  <a:pt x="332987" y="569274"/>
                </a:lnTo>
                <a:lnTo>
                  <a:pt x="286512" y="573023"/>
                </a:lnTo>
                <a:lnTo>
                  <a:pt x="240036" y="569274"/>
                </a:lnTo>
                <a:lnTo>
                  <a:pt x="195949" y="558417"/>
                </a:lnTo>
                <a:lnTo>
                  <a:pt x="154840" y="541045"/>
                </a:lnTo>
                <a:lnTo>
                  <a:pt x="117299" y="517745"/>
                </a:lnTo>
                <a:lnTo>
                  <a:pt x="83915" y="489108"/>
                </a:lnTo>
                <a:lnTo>
                  <a:pt x="55278" y="455724"/>
                </a:lnTo>
                <a:lnTo>
                  <a:pt x="31978" y="418183"/>
                </a:lnTo>
                <a:lnTo>
                  <a:pt x="14606" y="377074"/>
                </a:lnTo>
                <a:lnTo>
                  <a:pt x="3749" y="332987"/>
                </a:lnTo>
                <a:lnTo>
                  <a:pt x="0" y="286511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20522" y="3401949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71133" y="1961388"/>
            <a:ext cx="573023" cy="573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71133" y="1961389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5">
                <a:moveTo>
                  <a:pt x="0" y="286512"/>
                </a:move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332987" y="3749"/>
                </a:lnTo>
                <a:lnTo>
                  <a:pt x="377074" y="14606"/>
                </a:lnTo>
                <a:lnTo>
                  <a:pt x="418183" y="31978"/>
                </a:lnTo>
                <a:lnTo>
                  <a:pt x="455724" y="55278"/>
                </a:lnTo>
                <a:lnTo>
                  <a:pt x="489108" y="83915"/>
                </a:lnTo>
                <a:lnTo>
                  <a:pt x="517745" y="117299"/>
                </a:lnTo>
                <a:lnTo>
                  <a:pt x="541045" y="154840"/>
                </a:lnTo>
                <a:lnTo>
                  <a:pt x="558417" y="195949"/>
                </a:lnTo>
                <a:lnTo>
                  <a:pt x="569274" y="240036"/>
                </a:lnTo>
                <a:lnTo>
                  <a:pt x="573023" y="286512"/>
                </a:lnTo>
                <a:lnTo>
                  <a:pt x="569274" y="332987"/>
                </a:lnTo>
                <a:lnTo>
                  <a:pt x="558417" y="377074"/>
                </a:lnTo>
                <a:lnTo>
                  <a:pt x="541045" y="418183"/>
                </a:lnTo>
                <a:lnTo>
                  <a:pt x="517745" y="455724"/>
                </a:lnTo>
                <a:lnTo>
                  <a:pt x="489108" y="489108"/>
                </a:lnTo>
                <a:lnTo>
                  <a:pt x="455724" y="517745"/>
                </a:lnTo>
                <a:lnTo>
                  <a:pt x="418183" y="541045"/>
                </a:lnTo>
                <a:lnTo>
                  <a:pt x="377074" y="558417"/>
                </a:lnTo>
                <a:lnTo>
                  <a:pt x="332987" y="569274"/>
                </a:lnTo>
                <a:lnTo>
                  <a:pt x="286512" y="573024"/>
                </a:lnTo>
                <a:lnTo>
                  <a:pt x="240036" y="569274"/>
                </a:lnTo>
                <a:lnTo>
                  <a:pt x="195949" y="558417"/>
                </a:lnTo>
                <a:lnTo>
                  <a:pt x="154840" y="541045"/>
                </a:lnTo>
                <a:lnTo>
                  <a:pt x="117299" y="517745"/>
                </a:lnTo>
                <a:lnTo>
                  <a:pt x="83915" y="489108"/>
                </a:lnTo>
                <a:lnTo>
                  <a:pt x="55278" y="455724"/>
                </a:lnTo>
                <a:lnTo>
                  <a:pt x="31978" y="418183"/>
                </a:lnTo>
                <a:lnTo>
                  <a:pt x="14606" y="377074"/>
                </a:lnTo>
                <a:lnTo>
                  <a:pt x="3749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2655" y="2720339"/>
            <a:ext cx="574548" cy="574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72656" y="2720340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0276" y="3966972"/>
            <a:ext cx="573024" cy="5745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80277" y="3966972"/>
            <a:ext cx="573405" cy="574675"/>
          </a:xfrm>
          <a:custGeom>
            <a:avLst/>
            <a:gdLst/>
            <a:ahLst/>
            <a:cxnLst/>
            <a:rect l="l" t="t" r="r" b="b"/>
            <a:pathLst>
              <a:path w="573404" h="574675">
                <a:moveTo>
                  <a:pt x="0" y="287273"/>
                </a:moveTo>
                <a:lnTo>
                  <a:pt x="3749" y="240684"/>
                </a:lnTo>
                <a:lnTo>
                  <a:pt x="14606" y="196486"/>
                </a:lnTo>
                <a:lnTo>
                  <a:pt x="31978" y="155270"/>
                </a:lnTo>
                <a:lnTo>
                  <a:pt x="55278" y="117628"/>
                </a:lnTo>
                <a:lnTo>
                  <a:pt x="83915" y="84153"/>
                </a:lnTo>
                <a:lnTo>
                  <a:pt x="117299" y="55437"/>
                </a:lnTo>
                <a:lnTo>
                  <a:pt x="154840" y="32071"/>
                </a:lnTo>
                <a:lnTo>
                  <a:pt x="195949" y="14648"/>
                </a:lnTo>
                <a:lnTo>
                  <a:pt x="240036" y="3760"/>
                </a:lnTo>
                <a:lnTo>
                  <a:pt x="286512" y="0"/>
                </a:lnTo>
                <a:lnTo>
                  <a:pt x="332987" y="3760"/>
                </a:lnTo>
                <a:lnTo>
                  <a:pt x="377074" y="14648"/>
                </a:lnTo>
                <a:lnTo>
                  <a:pt x="418183" y="32071"/>
                </a:lnTo>
                <a:lnTo>
                  <a:pt x="455724" y="55437"/>
                </a:lnTo>
                <a:lnTo>
                  <a:pt x="489108" y="84153"/>
                </a:lnTo>
                <a:lnTo>
                  <a:pt x="517745" y="117628"/>
                </a:lnTo>
                <a:lnTo>
                  <a:pt x="541045" y="155270"/>
                </a:lnTo>
                <a:lnTo>
                  <a:pt x="558417" y="196486"/>
                </a:lnTo>
                <a:lnTo>
                  <a:pt x="569274" y="240684"/>
                </a:lnTo>
                <a:lnTo>
                  <a:pt x="573024" y="287273"/>
                </a:lnTo>
                <a:lnTo>
                  <a:pt x="569274" y="333863"/>
                </a:lnTo>
                <a:lnTo>
                  <a:pt x="558417" y="378061"/>
                </a:lnTo>
                <a:lnTo>
                  <a:pt x="541045" y="419277"/>
                </a:lnTo>
                <a:lnTo>
                  <a:pt x="517745" y="456919"/>
                </a:lnTo>
                <a:lnTo>
                  <a:pt x="489108" y="490394"/>
                </a:lnTo>
                <a:lnTo>
                  <a:pt x="455724" y="519110"/>
                </a:lnTo>
                <a:lnTo>
                  <a:pt x="418183" y="542476"/>
                </a:lnTo>
                <a:lnTo>
                  <a:pt x="377074" y="559899"/>
                </a:lnTo>
                <a:lnTo>
                  <a:pt x="332987" y="570787"/>
                </a:lnTo>
                <a:lnTo>
                  <a:pt x="286512" y="574547"/>
                </a:lnTo>
                <a:lnTo>
                  <a:pt x="240036" y="570787"/>
                </a:lnTo>
                <a:lnTo>
                  <a:pt x="195949" y="559899"/>
                </a:lnTo>
                <a:lnTo>
                  <a:pt x="154840" y="542476"/>
                </a:lnTo>
                <a:lnTo>
                  <a:pt x="117299" y="519110"/>
                </a:lnTo>
                <a:lnTo>
                  <a:pt x="83915" y="490394"/>
                </a:lnTo>
                <a:lnTo>
                  <a:pt x="55278" y="456919"/>
                </a:lnTo>
                <a:lnTo>
                  <a:pt x="31978" y="419277"/>
                </a:lnTo>
                <a:lnTo>
                  <a:pt x="14606" y="378061"/>
                </a:lnTo>
                <a:lnTo>
                  <a:pt x="3749" y="333863"/>
                </a:lnTo>
                <a:lnTo>
                  <a:pt x="0" y="287273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47539" y="1921255"/>
            <a:ext cx="271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65191" y="2706446"/>
            <a:ext cx="271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77384" y="3963111"/>
            <a:ext cx="271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07357" y="2217421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80" h="78105">
                <a:moveTo>
                  <a:pt x="663702" y="0"/>
                </a:moveTo>
                <a:lnTo>
                  <a:pt x="663702" y="77724"/>
                </a:lnTo>
                <a:lnTo>
                  <a:pt x="715518" y="51815"/>
                </a:lnTo>
                <a:lnTo>
                  <a:pt x="676656" y="51815"/>
                </a:lnTo>
                <a:lnTo>
                  <a:pt x="676656" y="25907"/>
                </a:lnTo>
                <a:lnTo>
                  <a:pt x="715517" y="25907"/>
                </a:lnTo>
                <a:lnTo>
                  <a:pt x="663702" y="0"/>
                </a:lnTo>
                <a:close/>
              </a:path>
              <a:path w="741680" h="78105">
                <a:moveTo>
                  <a:pt x="663702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2" y="51815"/>
                </a:lnTo>
                <a:lnTo>
                  <a:pt x="663702" y="25907"/>
                </a:lnTo>
                <a:close/>
              </a:path>
              <a:path w="741680" h="78105">
                <a:moveTo>
                  <a:pt x="715517" y="25907"/>
                </a:moveTo>
                <a:lnTo>
                  <a:pt x="676656" y="25907"/>
                </a:lnTo>
                <a:lnTo>
                  <a:pt x="676656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7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07357" y="3009901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80" h="78105">
                <a:moveTo>
                  <a:pt x="663702" y="0"/>
                </a:moveTo>
                <a:lnTo>
                  <a:pt x="663702" y="77724"/>
                </a:lnTo>
                <a:lnTo>
                  <a:pt x="715518" y="51815"/>
                </a:lnTo>
                <a:lnTo>
                  <a:pt x="676656" y="51815"/>
                </a:lnTo>
                <a:lnTo>
                  <a:pt x="676656" y="25908"/>
                </a:lnTo>
                <a:lnTo>
                  <a:pt x="715518" y="25908"/>
                </a:lnTo>
                <a:lnTo>
                  <a:pt x="663702" y="0"/>
                </a:lnTo>
                <a:close/>
              </a:path>
              <a:path w="741680" h="78105">
                <a:moveTo>
                  <a:pt x="663702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663702" y="51815"/>
                </a:lnTo>
                <a:lnTo>
                  <a:pt x="663702" y="25908"/>
                </a:lnTo>
                <a:close/>
              </a:path>
              <a:path w="741680" h="78105">
                <a:moveTo>
                  <a:pt x="715518" y="25908"/>
                </a:moveTo>
                <a:lnTo>
                  <a:pt x="676656" y="25908"/>
                </a:lnTo>
                <a:lnTo>
                  <a:pt x="676656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98214" y="4232148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80" h="78104">
                <a:moveTo>
                  <a:pt x="663702" y="0"/>
                </a:moveTo>
                <a:lnTo>
                  <a:pt x="663702" y="77724"/>
                </a:lnTo>
                <a:lnTo>
                  <a:pt x="715518" y="51815"/>
                </a:lnTo>
                <a:lnTo>
                  <a:pt x="676656" y="51815"/>
                </a:lnTo>
                <a:lnTo>
                  <a:pt x="676656" y="25907"/>
                </a:lnTo>
                <a:lnTo>
                  <a:pt x="715517" y="25907"/>
                </a:lnTo>
                <a:lnTo>
                  <a:pt x="663702" y="0"/>
                </a:lnTo>
                <a:close/>
              </a:path>
              <a:path w="741680" h="78104">
                <a:moveTo>
                  <a:pt x="663702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2" y="51815"/>
                </a:lnTo>
                <a:lnTo>
                  <a:pt x="663702" y="25907"/>
                </a:lnTo>
                <a:close/>
              </a:path>
              <a:path w="741680" h="78104">
                <a:moveTo>
                  <a:pt x="715517" y="25907"/>
                </a:moveTo>
                <a:lnTo>
                  <a:pt x="676656" y="25907"/>
                </a:lnTo>
                <a:lnTo>
                  <a:pt x="676656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7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01008" y="2256283"/>
            <a:ext cx="748665" cy="788035"/>
          </a:xfrm>
          <a:custGeom>
            <a:avLst/>
            <a:gdLst/>
            <a:ahLst/>
            <a:cxnLst/>
            <a:rect l="l" t="t" r="r" b="b"/>
            <a:pathLst>
              <a:path w="748664" h="788035">
                <a:moveTo>
                  <a:pt x="685550" y="47459"/>
                </a:moveTo>
                <a:lnTo>
                  <a:pt x="0" y="769619"/>
                </a:lnTo>
                <a:lnTo>
                  <a:pt x="18796" y="787526"/>
                </a:lnTo>
                <a:lnTo>
                  <a:pt x="704305" y="65285"/>
                </a:lnTo>
                <a:lnTo>
                  <a:pt x="685550" y="47459"/>
                </a:lnTo>
                <a:close/>
              </a:path>
              <a:path w="748664" h="788035">
                <a:moveTo>
                  <a:pt x="736835" y="38100"/>
                </a:moveTo>
                <a:lnTo>
                  <a:pt x="694436" y="38100"/>
                </a:lnTo>
                <a:lnTo>
                  <a:pt x="713232" y="55879"/>
                </a:lnTo>
                <a:lnTo>
                  <a:pt x="704305" y="65285"/>
                </a:lnTo>
                <a:lnTo>
                  <a:pt x="723138" y="83184"/>
                </a:lnTo>
                <a:lnTo>
                  <a:pt x="736835" y="38100"/>
                </a:lnTo>
                <a:close/>
              </a:path>
              <a:path w="748664" h="788035">
                <a:moveTo>
                  <a:pt x="694436" y="38100"/>
                </a:moveTo>
                <a:lnTo>
                  <a:pt x="685550" y="47459"/>
                </a:lnTo>
                <a:lnTo>
                  <a:pt x="704305" y="65285"/>
                </a:lnTo>
                <a:lnTo>
                  <a:pt x="713232" y="55879"/>
                </a:lnTo>
                <a:lnTo>
                  <a:pt x="694436" y="38100"/>
                </a:lnTo>
                <a:close/>
              </a:path>
              <a:path w="748664" h="788035">
                <a:moveTo>
                  <a:pt x="748411" y="0"/>
                </a:moveTo>
                <a:lnTo>
                  <a:pt x="666750" y="29590"/>
                </a:lnTo>
                <a:lnTo>
                  <a:pt x="685550" y="47459"/>
                </a:lnTo>
                <a:lnTo>
                  <a:pt x="694436" y="38100"/>
                </a:lnTo>
                <a:lnTo>
                  <a:pt x="736835" y="38100"/>
                </a:lnTo>
                <a:lnTo>
                  <a:pt x="748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97960" y="2247392"/>
            <a:ext cx="753110" cy="787400"/>
          </a:xfrm>
          <a:custGeom>
            <a:avLst/>
            <a:gdLst/>
            <a:ahLst/>
            <a:cxnLst/>
            <a:rect l="l" t="t" r="r" b="b"/>
            <a:pathLst>
              <a:path w="753110" h="787400">
                <a:moveTo>
                  <a:pt x="690073" y="740200"/>
                </a:moveTo>
                <a:lnTo>
                  <a:pt x="671321" y="758063"/>
                </a:lnTo>
                <a:lnTo>
                  <a:pt x="753109" y="787400"/>
                </a:lnTo>
                <a:lnTo>
                  <a:pt x="741460" y="749554"/>
                </a:lnTo>
                <a:lnTo>
                  <a:pt x="699007" y="749554"/>
                </a:lnTo>
                <a:lnTo>
                  <a:pt x="690073" y="740200"/>
                </a:lnTo>
                <a:close/>
              </a:path>
              <a:path w="753110" h="787400">
                <a:moveTo>
                  <a:pt x="708869" y="722295"/>
                </a:moveTo>
                <a:lnTo>
                  <a:pt x="690073" y="740200"/>
                </a:lnTo>
                <a:lnTo>
                  <a:pt x="699007" y="749554"/>
                </a:lnTo>
                <a:lnTo>
                  <a:pt x="717803" y="731647"/>
                </a:lnTo>
                <a:lnTo>
                  <a:pt x="708869" y="722295"/>
                </a:lnTo>
                <a:close/>
              </a:path>
              <a:path w="753110" h="787400">
                <a:moveTo>
                  <a:pt x="727582" y="704469"/>
                </a:moveTo>
                <a:lnTo>
                  <a:pt x="708869" y="722295"/>
                </a:lnTo>
                <a:lnTo>
                  <a:pt x="717803" y="731647"/>
                </a:lnTo>
                <a:lnTo>
                  <a:pt x="699007" y="749554"/>
                </a:lnTo>
                <a:lnTo>
                  <a:pt x="741460" y="749554"/>
                </a:lnTo>
                <a:lnTo>
                  <a:pt x="727582" y="704469"/>
                </a:lnTo>
                <a:close/>
              </a:path>
              <a:path w="753110" h="787400">
                <a:moveTo>
                  <a:pt x="18795" y="0"/>
                </a:moveTo>
                <a:lnTo>
                  <a:pt x="0" y="17780"/>
                </a:lnTo>
                <a:lnTo>
                  <a:pt x="690073" y="740200"/>
                </a:lnTo>
                <a:lnTo>
                  <a:pt x="708869" y="722295"/>
                </a:lnTo>
                <a:lnTo>
                  <a:pt x="18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95166" y="2251837"/>
            <a:ext cx="754380" cy="2011045"/>
          </a:xfrm>
          <a:custGeom>
            <a:avLst/>
            <a:gdLst/>
            <a:ahLst/>
            <a:cxnLst/>
            <a:rect l="l" t="t" r="r" b="b"/>
            <a:pathLst>
              <a:path w="754380" h="2011045">
                <a:moveTo>
                  <a:pt x="705477" y="1942452"/>
                </a:moveTo>
                <a:lnTo>
                  <a:pt x="681101" y="1951355"/>
                </a:lnTo>
                <a:lnTo>
                  <a:pt x="744346" y="2011045"/>
                </a:lnTo>
                <a:lnTo>
                  <a:pt x="750732" y="1954657"/>
                </a:lnTo>
                <a:lnTo>
                  <a:pt x="709929" y="1954657"/>
                </a:lnTo>
                <a:lnTo>
                  <a:pt x="705477" y="1942452"/>
                </a:lnTo>
                <a:close/>
              </a:path>
              <a:path w="754380" h="2011045">
                <a:moveTo>
                  <a:pt x="729856" y="1933548"/>
                </a:moveTo>
                <a:lnTo>
                  <a:pt x="705477" y="1942452"/>
                </a:lnTo>
                <a:lnTo>
                  <a:pt x="709929" y="1954657"/>
                </a:lnTo>
                <a:lnTo>
                  <a:pt x="734313" y="1945767"/>
                </a:lnTo>
                <a:lnTo>
                  <a:pt x="729856" y="1933548"/>
                </a:lnTo>
                <a:close/>
              </a:path>
              <a:path w="754380" h="2011045">
                <a:moveTo>
                  <a:pt x="754126" y="1924685"/>
                </a:moveTo>
                <a:lnTo>
                  <a:pt x="729856" y="1933548"/>
                </a:lnTo>
                <a:lnTo>
                  <a:pt x="734313" y="1945767"/>
                </a:lnTo>
                <a:lnTo>
                  <a:pt x="709929" y="1954657"/>
                </a:lnTo>
                <a:lnTo>
                  <a:pt x="750732" y="1954657"/>
                </a:lnTo>
                <a:lnTo>
                  <a:pt x="754126" y="1924685"/>
                </a:lnTo>
                <a:close/>
              </a:path>
              <a:path w="754380" h="2011045">
                <a:moveTo>
                  <a:pt x="24383" y="0"/>
                </a:moveTo>
                <a:lnTo>
                  <a:pt x="0" y="8889"/>
                </a:lnTo>
                <a:lnTo>
                  <a:pt x="705477" y="1942452"/>
                </a:lnTo>
                <a:lnTo>
                  <a:pt x="729856" y="1933548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99230" y="3028443"/>
            <a:ext cx="741045" cy="1235075"/>
          </a:xfrm>
          <a:custGeom>
            <a:avLst/>
            <a:gdLst/>
            <a:ahLst/>
            <a:cxnLst/>
            <a:rect l="l" t="t" r="r" b="b"/>
            <a:pathLst>
              <a:path w="741044" h="1235075">
                <a:moveTo>
                  <a:pt x="690138" y="1174466"/>
                </a:moveTo>
                <a:lnTo>
                  <a:pt x="667893" y="1187704"/>
                </a:lnTo>
                <a:lnTo>
                  <a:pt x="740918" y="1234567"/>
                </a:lnTo>
                <a:lnTo>
                  <a:pt x="737395" y="1185545"/>
                </a:lnTo>
                <a:lnTo>
                  <a:pt x="696721" y="1185545"/>
                </a:lnTo>
                <a:lnTo>
                  <a:pt x="690138" y="1174466"/>
                </a:lnTo>
                <a:close/>
              </a:path>
              <a:path w="741044" h="1235075">
                <a:moveTo>
                  <a:pt x="712356" y="1161245"/>
                </a:moveTo>
                <a:lnTo>
                  <a:pt x="690138" y="1174466"/>
                </a:lnTo>
                <a:lnTo>
                  <a:pt x="696721" y="1185545"/>
                </a:lnTo>
                <a:lnTo>
                  <a:pt x="718946" y="1172337"/>
                </a:lnTo>
                <a:lnTo>
                  <a:pt x="712356" y="1161245"/>
                </a:lnTo>
                <a:close/>
              </a:path>
              <a:path w="741044" h="1235075">
                <a:moveTo>
                  <a:pt x="734694" y="1147953"/>
                </a:moveTo>
                <a:lnTo>
                  <a:pt x="712356" y="1161245"/>
                </a:lnTo>
                <a:lnTo>
                  <a:pt x="718946" y="1172337"/>
                </a:lnTo>
                <a:lnTo>
                  <a:pt x="696721" y="1185545"/>
                </a:lnTo>
                <a:lnTo>
                  <a:pt x="737395" y="1185545"/>
                </a:lnTo>
                <a:lnTo>
                  <a:pt x="734694" y="1147953"/>
                </a:lnTo>
                <a:close/>
              </a:path>
              <a:path w="741044" h="1235075">
                <a:moveTo>
                  <a:pt x="22351" y="0"/>
                </a:moveTo>
                <a:lnTo>
                  <a:pt x="0" y="13208"/>
                </a:lnTo>
                <a:lnTo>
                  <a:pt x="690138" y="1174466"/>
                </a:lnTo>
                <a:lnTo>
                  <a:pt x="712356" y="1161245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6022" y="2256282"/>
            <a:ext cx="772160" cy="2011680"/>
          </a:xfrm>
          <a:custGeom>
            <a:avLst/>
            <a:gdLst/>
            <a:ahLst/>
            <a:cxnLst/>
            <a:rect l="l" t="t" r="r" b="b"/>
            <a:pathLst>
              <a:path w="772160" h="2011679">
                <a:moveTo>
                  <a:pt x="723555" y="68255"/>
                </a:moveTo>
                <a:lnTo>
                  <a:pt x="0" y="2002027"/>
                </a:lnTo>
                <a:lnTo>
                  <a:pt x="24383" y="2011171"/>
                </a:lnTo>
                <a:lnTo>
                  <a:pt x="747799" y="77309"/>
                </a:lnTo>
                <a:lnTo>
                  <a:pt x="723555" y="68255"/>
                </a:lnTo>
                <a:close/>
              </a:path>
              <a:path w="772160" h="2011679">
                <a:moveTo>
                  <a:pt x="768832" y="56133"/>
                </a:moveTo>
                <a:lnTo>
                  <a:pt x="728090" y="56133"/>
                </a:lnTo>
                <a:lnTo>
                  <a:pt x="752347" y="65150"/>
                </a:lnTo>
                <a:lnTo>
                  <a:pt x="747799" y="77309"/>
                </a:lnTo>
                <a:lnTo>
                  <a:pt x="772032" y="86359"/>
                </a:lnTo>
                <a:lnTo>
                  <a:pt x="768832" y="56133"/>
                </a:lnTo>
                <a:close/>
              </a:path>
              <a:path w="772160" h="2011679">
                <a:moveTo>
                  <a:pt x="728090" y="56133"/>
                </a:moveTo>
                <a:lnTo>
                  <a:pt x="723555" y="68255"/>
                </a:lnTo>
                <a:lnTo>
                  <a:pt x="747799" y="77309"/>
                </a:lnTo>
                <a:lnTo>
                  <a:pt x="752347" y="65150"/>
                </a:lnTo>
                <a:lnTo>
                  <a:pt x="728090" y="56133"/>
                </a:lnTo>
                <a:close/>
              </a:path>
              <a:path w="772160" h="2011679">
                <a:moveTo>
                  <a:pt x="762888" y="0"/>
                </a:moveTo>
                <a:lnTo>
                  <a:pt x="699261" y="59181"/>
                </a:lnTo>
                <a:lnTo>
                  <a:pt x="723555" y="68255"/>
                </a:lnTo>
                <a:lnTo>
                  <a:pt x="728090" y="56133"/>
                </a:lnTo>
                <a:lnTo>
                  <a:pt x="768832" y="56133"/>
                </a:lnTo>
                <a:lnTo>
                  <a:pt x="762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7164" y="3035046"/>
            <a:ext cx="764540" cy="1235075"/>
          </a:xfrm>
          <a:custGeom>
            <a:avLst/>
            <a:gdLst/>
            <a:ahLst/>
            <a:cxnLst/>
            <a:rect l="l" t="t" r="r" b="b"/>
            <a:pathLst>
              <a:path w="764539" h="1235075">
                <a:moveTo>
                  <a:pt x="712388" y="59496"/>
                </a:moveTo>
                <a:lnTo>
                  <a:pt x="0" y="1221231"/>
                </a:lnTo>
                <a:lnTo>
                  <a:pt x="22098" y="1234820"/>
                </a:lnTo>
                <a:lnTo>
                  <a:pt x="734493" y="73073"/>
                </a:lnTo>
                <a:lnTo>
                  <a:pt x="712388" y="59496"/>
                </a:lnTo>
                <a:close/>
              </a:path>
              <a:path w="764539" h="1235075">
                <a:moveTo>
                  <a:pt x="759846" y="48387"/>
                </a:moveTo>
                <a:lnTo>
                  <a:pt x="719201" y="48387"/>
                </a:lnTo>
                <a:lnTo>
                  <a:pt x="741299" y="61975"/>
                </a:lnTo>
                <a:lnTo>
                  <a:pt x="734493" y="73073"/>
                </a:lnTo>
                <a:lnTo>
                  <a:pt x="756539" y="86613"/>
                </a:lnTo>
                <a:lnTo>
                  <a:pt x="759846" y="48387"/>
                </a:lnTo>
                <a:close/>
              </a:path>
              <a:path w="764539" h="1235075">
                <a:moveTo>
                  <a:pt x="719201" y="48387"/>
                </a:moveTo>
                <a:lnTo>
                  <a:pt x="712388" y="59496"/>
                </a:lnTo>
                <a:lnTo>
                  <a:pt x="734493" y="73073"/>
                </a:lnTo>
                <a:lnTo>
                  <a:pt x="741299" y="61975"/>
                </a:lnTo>
                <a:lnTo>
                  <a:pt x="719201" y="48387"/>
                </a:lnTo>
                <a:close/>
              </a:path>
              <a:path w="764539" h="1235075">
                <a:moveTo>
                  <a:pt x="764032" y="0"/>
                </a:moveTo>
                <a:lnTo>
                  <a:pt x="690372" y="45974"/>
                </a:lnTo>
                <a:lnTo>
                  <a:pt x="712388" y="59496"/>
                </a:lnTo>
                <a:lnTo>
                  <a:pt x="719201" y="48387"/>
                </a:lnTo>
                <a:lnTo>
                  <a:pt x="759846" y="48387"/>
                </a:lnTo>
                <a:lnTo>
                  <a:pt x="764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74341" y="2220215"/>
            <a:ext cx="860425" cy="79375"/>
          </a:xfrm>
          <a:custGeom>
            <a:avLst/>
            <a:gdLst/>
            <a:ahLst/>
            <a:cxnLst/>
            <a:rect l="l" t="t" r="r" b="b"/>
            <a:pathLst>
              <a:path w="860425" h="79375">
                <a:moveTo>
                  <a:pt x="781760" y="25851"/>
                </a:moveTo>
                <a:lnTo>
                  <a:pt x="0" y="53086"/>
                </a:lnTo>
                <a:lnTo>
                  <a:pt x="914" y="78994"/>
                </a:lnTo>
                <a:lnTo>
                  <a:pt x="782651" y="51759"/>
                </a:lnTo>
                <a:lnTo>
                  <a:pt x="781760" y="25851"/>
                </a:lnTo>
                <a:close/>
              </a:path>
              <a:path w="860425" h="79375">
                <a:moveTo>
                  <a:pt x="836501" y="25400"/>
                </a:moveTo>
                <a:lnTo>
                  <a:pt x="794715" y="25400"/>
                </a:lnTo>
                <a:lnTo>
                  <a:pt x="795604" y="51308"/>
                </a:lnTo>
                <a:lnTo>
                  <a:pt x="782651" y="51759"/>
                </a:lnTo>
                <a:lnTo>
                  <a:pt x="783539" y="77597"/>
                </a:lnTo>
                <a:lnTo>
                  <a:pt x="859866" y="36068"/>
                </a:lnTo>
                <a:lnTo>
                  <a:pt x="836501" y="25400"/>
                </a:lnTo>
                <a:close/>
              </a:path>
              <a:path w="860425" h="79375">
                <a:moveTo>
                  <a:pt x="794715" y="25400"/>
                </a:moveTo>
                <a:lnTo>
                  <a:pt x="781760" y="25851"/>
                </a:lnTo>
                <a:lnTo>
                  <a:pt x="782651" y="51759"/>
                </a:lnTo>
                <a:lnTo>
                  <a:pt x="795604" y="51308"/>
                </a:lnTo>
                <a:lnTo>
                  <a:pt x="794715" y="25400"/>
                </a:lnTo>
                <a:close/>
              </a:path>
              <a:path w="860425" h="79375">
                <a:moveTo>
                  <a:pt x="780872" y="0"/>
                </a:moveTo>
                <a:lnTo>
                  <a:pt x="781760" y="25851"/>
                </a:lnTo>
                <a:lnTo>
                  <a:pt x="794715" y="25400"/>
                </a:lnTo>
                <a:lnTo>
                  <a:pt x="836501" y="25400"/>
                </a:lnTo>
                <a:lnTo>
                  <a:pt x="780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61869" y="2295144"/>
            <a:ext cx="874394" cy="740410"/>
          </a:xfrm>
          <a:custGeom>
            <a:avLst/>
            <a:gdLst/>
            <a:ahLst/>
            <a:cxnLst/>
            <a:rect l="l" t="t" r="r" b="b"/>
            <a:pathLst>
              <a:path w="874394" h="740410">
                <a:moveTo>
                  <a:pt x="806007" y="699889"/>
                </a:moveTo>
                <a:lnTo>
                  <a:pt x="789279" y="719708"/>
                </a:lnTo>
                <a:lnTo>
                  <a:pt x="873861" y="740155"/>
                </a:lnTo>
                <a:lnTo>
                  <a:pt x="860127" y="708278"/>
                </a:lnTo>
                <a:lnTo>
                  <a:pt x="815949" y="708278"/>
                </a:lnTo>
                <a:lnTo>
                  <a:pt x="806007" y="699889"/>
                </a:lnTo>
                <a:close/>
              </a:path>
              <a:path w="874394" h="740410">
                <a:moveTo>
                  <a:pt x="822746" y="680057"/>
                </a:moveTo>
                <a:lnTo>
                  <a:pt x="806007" y="699889"/>
                </a:lnTo>
                <a:lnTo>
                  <a:pt x="815949" y="708278"/>
                </a:lnTo>
                <a:lnTo>
                  <a:pt x="832713" y="688466"/>
                </a:lnTo>
                <a:lnTo>
                  <a:pt x="822746" y="680057"/>
                </a:lnTo>
                <a:close/>
              </a:path>
              <a:path w="874394" h="740410">
                <a:moveTo>
                  <a:pt x="839444" y="660272"/>
                </a:moveTo>
                <a:lnTo>
                  <a:pt x="822746" y="680057"/>
                </a:lnTo>
                <a:lnTo>
                  <a:pt x="832713" y="688466"/>
                </a:lnTo>
                <a:lnTo>
                  <a:pt x="815949" y="708278"/>
                </a:lnTo>
                <a:lnTo>
                  <a:pt x="860127" y="708278"/>
                </a:lnTo>
                <a:lnTo>
                  <a:pt x="839444" y="660272"/>
                </a:lnTo>
                <a:close/>
              </a:path>
              <a:path w="874394" h="740410">
                <a:moveTo>
                  <a:pt x="16713" y="0"/>
                </a:moveTo>
                <a:lnTo>
                  <a:pt x="0" y="19811"/>
                </a:lnTo>
                <a:lnTo>
                  <a:pt x="806007" y="699889"/>
                </a:lnTo>
                <a:lnTo>
                  <a:pt x="822746" y="680057"/>
                </a:lnTo>
                <a:lnTo>
                  <a:pt x="167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58352" y="2299842"/>
            <a:ext cx="870585" cy="1963420"/>
          </a:xfrm>
          <a:custGeom>
            <a:avLst/>
            <a:gdLst/>
            <a:ahLst/>
            <a:cxnLst/>
            <a:rect l="l" t="t" r="r" b="b"/>
            <a:pathLst>
              <a:path w="870585" h="1963420">
                <a:moveTo>
                  <a:pt x="822801" y="1897323"/>
                </a:moveTo>
                <a:lnTo>
                  <a:pt x="799020" y="1907667"/>
                </a:lnTo>
                <a:lnTo>
                  <a:pt x="865695" y="1963420"/>
                </a:lnTo>
                <a:lnTo>
                  <a:pt x="868553" y="1909191"/>
                </a:lnTo>
                <a:lnTo>
                  <a:pt x="827976" y="1909191"/>
                </a:lnTo>
                <a:lnTo>
                  <a:pt x="822801" y="1897323"/>
                </a:lnTo>
                <a:close/>
              </a:path>
              <a:path w="870585" h="1963420">
                <a:moveTo>
                  <a:pt x="846535" y="1887000"/>
                </a:moveTo>
                <a:lnTo>
                  <a:pt x="822801" y="1897323"/>
                </a:lnTo>
                <a:lnTo>
                  <a:pt x="827976" y="1909191"/>
                </a:lnTo>
                <a:lnTo>
                  <a:pt x="851725" y="1898904"/>
                </a:lnTo>
                <a:lnTo>
                  <a:pt x="846535" y="1887000"/>
                </a:lnTo>
                <a:close/>
              </a:path>
              <a:path w="870585" h="1963420">
                <a:moveTo>
                  <a:pt x="870267" y="1876679"/>
                </a:moveTo>
                <a:lnTo>
                  <a:pt x="846535" y="1887000"/>
                </a:lnTo>
                <a:lnTo>
                  <a:pt x="851725" y="1898904"/>
                </a:lnTo>
                <a:lnTo>
                  <a:pt x="827976" y="1909191"/>
                </a:lnTo>
                <a:lnTo>
                  <a:pt x="868553" y="1909191"/>
                </a:lnTo>
                <a:lnTo>
                  <a:pt x="870267" y="1876679"/>
                </a:lnTo>
                <a:close/>
              </a:path>
              <a:path w="870585" h="1963420">
                <a:moveTo>
                  <a:pt x="23749" y="0"/>
                </a:moveTo>
                <a:lnTo>
                  <a:pt x="0" y="10414"/>
                </a:lnTo>
                <a:lnTo>
                  <a:pt x="822801" y="1897323"/>
                </a:lnTo>
                <a:lnTo>
                  <a:pt x="846535" y="1887000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90139" y="2256283"/>
            <a:ext cx="843280" cy="606425"/>
          </a:xfrm>
          <a:custGeom>
            <a:avLst/>
            <a:gdLst/>
            <a:ahLst/>
            <a:cxnLst/>
            <a:rect l="l" t="t" r="r" b="b"/>
            <a:pathLst>
              <a:path w="843280" h="606425">
                <a:moveTo>
                  <a:pt x="772292" y="34575"/>
                </a:moveTo>
                <a:lnTo>
                  <a:pt x="0" y="584834"/>
                </a:lnTo>
                <a:lnTo>
                  <a:pt x="15036" y="605916"/>
                </a:lnTo>
                <a:lnTo>
                  <a:pt x="787334" y="55617"/>
                </a:lnTo>
                <a:lnTo>
                  <a:pt x="772292" y="34575"/>
                </a:lnTo>
                <a:close/>
              </a:path>
              <a:path w="843280" h="606425">
                <a:moveTo>
                  <a:pt x="828719" y="27050"/>
                </a:moveTo>
                <a:lnTo>
                  <a:pt x="782853" y="27050"/>
                </a:lnTo>
                <a:lnTo>
                  <a:pt x="797839" y="48132"/>
                </a:lnTo>
                <a:lnTo>
                  <a:pt x="787334" y="55617"/>
                </a:lnTo>
                <a:lnTo>
                  <a:pt x="802411" y="76707"/>
                </a:lnTo>
                <a:lnTo>
                  <a:pt x="828719" y="27050"/>
                </a:lnTo>
                <a:close/>
              </a:path>
              <a:path w="843280" h="606425">
                <a:moveTo>
                  <a:pt x="782853" y="27050"/>
                </a:moveTo>
                <a:lnTo>
                  <a:pt x="772292" y="34575"/>
                </a:lnTo>
                <a:lnTo>
                  <a:pt x="787334" y="55617"/>
                </a:lnTo>
                <a:lnTo>
                  <a:pt x="797839" y="48132"/>
                </a:lnTo>
                <a:lnTo>
                  <a:pt x="782853" y="27050"/>
                </a:lnTo>
                <a:close/>
              </a:path>
              <a:path w="843280" h="606425">
                <a:moveTo>
                  <a:pt x="843051" y="0"/>
                </a:moveTo>
                <a:lnTo>
                  <a:pt x="757199" y="13462"/>
                </a:lnTo>
                <a:lnTo>
                  <a:pt x="772292" y="34575"/>
                </a:lnTo>
                <a:lnTo>
                  <a:pt x="782853" y="27050"/>
                </a:lnTo>
                <a:lnTo>
                  <a:pt x="828719" y="27050"/>
                </a:lnTo>
                <a:lnTo>
                  <a:pt x="843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61793" y="2862326"/>
            <a:ext cx="873760" cy="196850"/>
          </a:xfrm>
          <a:custGeom>
            <a:avLst/>
            <a:gdLst/>
            <a:ahLst/>
            <a:cxnLst/>
            <a:rect l="l" t="t" r="r" b="b"/>
            <a:pathLst>
              <a:path w="873760" h="196850">
                <a:moveTo>
                  <a:pt x="794809" y="171276"/>
                </a:moveTo>
                <a:lnTo>
                  <a:pt x="790117" y="196723"/>
                </a:lnTo>
                <a:lnTo>
                  <a:pt x="870043" y="173609"/>
                </a:lnTo>
                <a:lnTo>
                  <a:pt x="807516" y="173609"/>
                </a:lnTo>
                <a:lnTo>
                  <a:pt x="794809" y="171276"/>
                </a:lnTo>
                <a:close/>
              </a:path>
              <a:path w="873760" h="196850">
                <a:moveTo>
                  <a:pt x="799515" y="145753"/>
                </a:moveTo>
                <a:lnTo>
                  <a:pt x="794809" y="171276"/>
                </a:lnTo>
                <a:lnTo>
                  <a:pt x="807516" y="173609"/>
                </a:lnTo>
                <a:lnTo>
                  <a:pt x="812215" y="148082"/>
                </a:lnTo>
                <a:lnTo>
                  <a:pt x="799515" y="145753"/>
                </a:lnTo>
                <a:close/>
              </a:path>
              <a:path w="873760" h="196850">
                <a:moveTo>
                  <a:pt x="804214" y="120269"/>
                </a:moveTo>
                <a:lnTo>
                  <a:pt x="799515" y="145753"/>
                </a:lnTo>
                <a:lnTo>
                  <a:pt x="812215" y="148082"/>
                </a:lnTo>
                <a:lnTo>
                  <a:pt x="807516" y="173609"/>
                </a:lnTo>
                <a:lnTo>
                  <a:pt x="870043" y="173609"/>
                </a:lnTo>
                <a:lnTo>
                  <a:pt x="873556" y="172593"/>
                </a:lnTo>
                <a:lnTo>
                  <a:pt x="804214" y="120269"/>
                </a:lnTo>
                <a:close/>
              </a:path>
              <a:path w="873760" h="196850">
                <a:moveTo>
                  <a:pt x="4673" y="0"/>
                </a:moveTo>
                <a:lnTo>
                  <a:pt x="0" y="25400"/>
                </a:lnTo>
                <a:lnTo>
                  <a:pt x="794809" y="171276"/>
                </a:lnTo>
                <a:lnTo>
                  <a:pt x="799515" y="145753"/>
                </a:lnTo>
                <a:lnTo>
                  <a:pt x="4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53120" y="2868168"/>
            <a:ext cx="871219" cy="1395095"/>
          </a:xfrm>
          <a:custGeom>
            <a:avLst/>
            <a:gdLst/>
            <a:ahLst/>
            <a:cxnLst/>
            <a:rect l="l" t="t" r="r" b="b"/>
            <a:pathLst>
              <a:path w="871219" h="1395095">
                <a:moveTo>
                  <a:pt x="818766" y="1335441"/>
                </a:moveTo>
                <a:lnTo>
                  <a:pt x="796632" y="1349121"/>
                </a:lnTo>
                <a:lnTo>
                  <a:pt x="870673" y="1394714"/>
                </a:lnTo>
                <a:lnTo>
                  <a:pt x="866280" y="1346454"/>
                </a:lnTo>
                <a:lnTo>
                  <a:pt x="825588" y="1346454"/>
                </a:lnTo>
                <a:lnTo>
                  <a:pt x="818766" y="1335441"/>
                </a:lnTo>
                <a:close/>
              </a:path>
              <a:path w="871219" h="1395095">
                <a:moveTo>
                  <a:pt x="840743" y="1321859"/>
                </a:moveTo>
                <a:lnTo>
                  <a:pt x="818766" y="1335441"/>
                </a:lnTo>
                <a:lnTo>
                  <a:pt x="825588" y="1346454"/>
                </a:lnTo>
                <a:lnTo>
                  <a:pt x="847559" y="1332865"/>
                </a:lnTo>
                <a:lnTo>
                  <a:pt x="840743" y="1321859"/>
                </a:lnTo>
                <a:close/>
              </a:path>
              <a:path w="871219" h="1395095">
                <a:moveTo>
                  <a:pt x="862799" y="1308227"/>
                </a:moveTo>
                <a:lnTo>
                  <a:pt x="840743" y="1321859"/>
                </a:lnTo>
                <a:lnTo>
                  <a:pt x="847559" y="1332865"/>
                </a:lnTo>
                <a:lnTo>
                  <a:pt x="825588" y="1346454"/>
                </a:lnTo>
                <a:lnTo>
                  <a:pt x="866280" y="1346454"/>
                </a:lnTo>
                <a:lnTo>
                  <a:pt x="862799" y="1308227"/>
                </a:lnTo>
                <a:close/>
              </a:path>
              <a:path w="871219" h="1395095">
                <a:moveTo>
                  <a:pt x="22021" y="0"/>
                </a:moveTo>
                <a:lnTo>
                  <a:pt x="0" y="13716"/>
                </a:lnTo>
                <a:lnTo>
                  <a:pt x="818766" y="1335441"/>
                </a:lnTo>
                <a:lnTo>
                  <a:pt x="840743" y="1321859"/>
                </a:lnTo>
                <a:lnTo>
                  <a:pt x="22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23731" y="2256283"/>
            <a:ext cx="817244" cy="1998345"/>
          </a:xfrm>
          <a:custGeom>
            <a:avLst/>
            <a:gdLst/>
            <a:ahLst/>
            <a:cxnLst/>
            <a:rect l="l" t="t" r="r" b="b"/>
            <a:pathLst>
              <a:path w="817244" h="1998345">
                <a:moveTo>
                  <a:pt x="768585" y="67385"/>
                </a:moveTo>
                <a:lnTo>
                  <a:pt x="0" y="1988438"/>
                </a:lnTo>
                <a:lnTo>
                  <a:pt x="24053" y="1998090"/>
                </a:lnTo>
                <a:lnTo>
                  <a:pt x="792565" y="76969"/>
                </a:lnTo>
                <a:lnTo>
                  <a:pt x="768585" y="67385"/>
                </a:lnTo>
                <a:close/>
              </a:path>
              <a:path w="817244" h="1998345">
                <a:moveTo>
                  <a:pt x="814087" y="55371"/>
                </a:moveTo>
                <a:lnTo>
                  <a:pt x="773391" y="55371"/>
                </a:lnTo>
                <a:lnTo>
                  <a:pt x="797394" y="64896"/>
                </a:lnTo>
                <a:lnTo>
                  <a:pt x="792565" y="76969"/>
                </a:lnTo>
                <a:lnTo>
                  <a:pt x="816698" y="86613"/>
                </a:lnTo>
                <a:lnTo>
                  <a:pt x="814087" y="55371"/>
                </a:lnTo>
                <a:close/>
              </a:path>
              <a:path w="817244" h="1998345">
                <a:moveTo>
                  <a:pt x="773391" y="55371"/>
                </a:moveTo>
                <a:lnTo>
                  <a:pt x="768585" y="67385"/>
                </a:lnTo>
                <a:lnTo>
                  <a:pt x="792565" y="76969"/>
                </a:lnTo>
                <a:lnTo>
                  <a:pt x="797394" y="64896"/>
                </a:lnTo>
                <a:lnTo>
                  <a:pt x="773391" y="55371"/>
                </a:lnTo>
                <a:close/>
              </a:path>
              <a:path w="817244" h="1998345">
                <a:moveTo>
                  <a:pt x="809459" y="0"/>
                </a:moveTo>
                <a:lnTo>
                  <a:pt x="744562" y="57784"/>
                </a:lnTo>
                <a:lnTo>
                  <a:pt x="768585" y="67385"/>
                </a:lnTo>
                <a:lnTo>
                  <a:pt x="773391" y="55371"/>
                </a:lnTo>
                <a:lnTo>
                  <a:pt x="814087" y="55371"/>
                </a:lnTo>
                <a:lnTo>
                  <a:pt x="809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99143" y="3035046"/>
            <a:ext cx="836930" cy="1222375"/>
          </a:xfrm>
          <a:custGeom>
            <a:avLst/>
            <a:gdLst/>
            <a:ahLst/>
            <a:cxnLst/>
            <a:rect l="l" t="t" r="r" b="b"/>
            <a:pathLst>
              <a:path w="836930" h="1222375">
                <a:moveTo>
                  <a:pt x="782420" y="56965"/>
                </a:moveTo>
                <a:lnTo>
                  <a:pt x="0" y="1207261"/>
                </a:lnTo>
                <a:lnTo>
                  <a:pt x="21412" y="1221866"/>
                </a:lnTo>
                <a:lnTo>
                  <a:pt x="803889" y="71561"/>
                </a:lnTo>
                <a:lnTo>
                  <a:pt x="782420" y="56965"/>
                </a:lnTo>
                <a:close/>
              </a:path>
              <a:path w="836930" h="1222375">
                <a:moveTo>
                  <a:pt x="830636" y="46227"/>
                </a:moveTo>
                <a:lnTo>
                  <a:pt x="789724" y="46227"/>
                </a:lnTo>
                <a:lnTo>
                  <a:pt x="811187" y="60832"/>
                </a:lnTo>
                <a:lnTo>
                  <a:pt x="803889" y="71561"/>
                </a:lnTo>
                <a:lnTo>
                  <a:pt x="825284" y="86105"/>
                </a:lnTo>
                <a:lnTo>
                  <a:pt x="830636" y="46227"/>
                </a:lnTo>
                <a:close/>
              </a:path>
              <a:path w="836930" h="1222375">
                <a:moveTo>
                  <a:pt x="789724" y="46227"/>
                </a:moveTo>
                <a:lnTo>
                  <a:pt x="782420" y="56965"/>
                </a:lnTo>
                <a:lnTo>
                  <a:pt x="803889" y="71561"/>
                </a:lnTo>
                <a:lnTo>
                  <a:pt x="811187" y="60832"/>
                </a:lnTo>
                <a:lnTo>
                  <a:pt x="789724" y="46227"/>
                </a:lnTo>
                <a:close/>
              </a:path>
              <a:path w="836930" h="1222375">
                <a:moveTo>
                  <a:pt x="836841" y="0"/>
                </a:moveTo>
                <a:lnTo>
                  <a:pt x="761022" y="42417"/>
                </a:lnTo>
                <a:lnTo>
                  <a:pt x="782420" y="56965"/>
                </a:lnTo>
                <a:lnTo>
                  <a:pt x="789724" y="46227"/>
                </a:lnTo>
                <a:lnTo>
                  <a:pt x="830636" y="46227"/>
                </a:lnTo>
                <a:lnTo>
                  <a:pt x="8368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09635" y="4223004"/>
            <a:ext cx="814705" cy="78105"/>
          </a:xfrm>
          <a:custGeom>
            <a:avLst/>
            <a:gdLst/>
            <a:ahLst/>
            <a:cxnLst/>
            <a:rect l="l" t="t" r="r" b="b"/>
            <a:pathLst>
              <a:path w="814705" h="78104">
                <a:moveTo>
                  <a:pt x="737704" y="0"/>
                </a:moveTo>
                <a:lnTo>
                  <a:pt x="737240" y="25822"/>
                </a:lnTo>
                <a:lnTo>
                  <a:pt x="750150" y="26035"/>
                </a:lnTo>
                <a:lnTo>
                  <a:pt x="749769" y="51943"/>
                </a:lnTo>
                <a:lnTo>
                  <a:pt x="736769" y="51943"/>
                </a:lnTo>
                <a:lnTo>
                  <a:pt x="736307" y="77597"/>
                </a:lnTo>
                <a:lnTo>
                  <a:pt x="789963" y="51943"/>
                </a:lnTo>
                <a:lnTo>
                  <a:pt x="749769" y="51943"/>
                </a:lnTo>
                <a:lnTo>
                  <a:pt x="736773" y="51729"/>
                </a:lnTo>
                <a:lnTo>
                  <a:pt x="790410" y="51729"/>
                </a:lnTo>
                <a:lnTo>
                  <a:pt x="814666" y="40132"/>
                </a:lnTo>
                <a:lnTo>
                  <a:pt x="737704" y="0"/>
                </a:lnTo>
                <a:close/>
              </a:path>
              <a:path w="814705" h="78104">
                <a:moveTo>
                  <a:pt x="737240" y="25822"/>
                </a:moveTo>
                <a:lnTo>
                  <a:pt x="736773" y="51729"/>
                </a:lnTo>
                <a:lnTo>
                  <a:pt x="749769" y="51943"/>
                </a:lnTo>
                <a:lnTo>
                  <a:pt x="750150" y="26035"/>
                </a:lnTo>
                <a:lnTo>
                  <a:pt x="737240" y="25822"/>
                </a:lnTo>
                <a:close/>
              </a:path>
              <a:path w="814705" h="78104">
                <a:moveTo>
                  <a:pt x="431" y="13716"/>
                </a:moveTo>
                <a:lnTo>
                  <a:pt x="0" y="39624"/>
                </a:lnTo>
                <a:lnTo>
                  <a:pt x="736773" y="51729"/>
                </a:lnTo>
                <a:lnTo>
                  <a:pt x="737240" y="25822"/>
                </a:lnTo>
                <a:lnTo>
                  <a:pt x="431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31229" y="2229612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2" y="0"/>
                </a:moveTo>
                <a:lnTo>
                  <a:pt x="663702" y="77724"/>
                </a:lnTo>
                <a:lnTo>
                  <a:pt x="715518" y="51815"/>
                </a:lnTo>
                <a:lnTo>
                  <a:pt x="676656" y="51815"/>
                </a:lnTo>
                <a:lnTo>
                  <a:pt x="676656" y="25908"/>
                </a:lnTo>
                <a:lnTo>
                  <a:pt x="715518" y="25908"/>
                </a:lnTo>
                <a:lnTo>
                  <a:pt x="663702" y="0"/>
                </a:lnTo>
                <a:close/>
              </a:path>
              <a:path w="741679" h="78105">
                <a:moveTo>
                  <a:pt x="663702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663702" y="51815"/>
                </a:lnTo>
                <a:lnTo>
                  <a:pt x="663702" y="25908"/>
                </a:lnTo>
                <a:close/>
              </a:path>
              <a:path w="741679" h="78105">
                <a:moveTo>
                  <a:pt x="715518" y="25908"/>
                </a:moveTo>
                <a:lnTo>
                  <a:pt x="676656" y="25908"/>
                </a:lnTo>
                <a:lnTo>
                  <a:pt x="676656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31229" y="3022093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2" y="0"/>
                </a:moveTo>
                <a:lnTo>
                  <a:pt x="663702" y="77724"/>
                </a:lnTo>
                <a:lnTo>
                  <a:pt x="715517" y="51816"/>
                </a:lnTo>
                <a:lnTo>
                  <a:pt x="676656" y="51816"/>
                </a:lnTo>
                <a:lnTo>
                  <a:pt x="676656" y="25908"/>
                </a:lnTo>
                <a:lnTo>
                  <a:pt x="715518" y="25908"/>
                </a:lnTo>
                <a:lnTo>
                  <a:pt x="663702" y="0"/>
                </a:lnTo>
                <a:close/>
              </a:path>
              <a:path w="741679" h="78105">
                <a:moveTo>
                  <a:pt x="663702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63702" y="51816"/>
                </a:lnTo>
                <a:lnTo>
                  <a:pt x="663702" y="25908"/>
                </a:lnTo>
                <a:close/>
              </a:path>
              <a:path w="741679" h="78105">
                <a:moveTo>
                  <a:pt x="715518" y="25908"/>
                </a:moveTo>
                <a:lnTo>
                  <a:pt x="676656" y="25908"/>
                </a:lnTo>
                <a:lnTo>
                  <a:pt x="676656" y="51816"/>
                </a:lnTo>
                <a:lnTo>
                  <a:pt x="715517" y="51816"/>
                </a:lnTo>
                <a:lnTo>
                  <a:pt x="741426" y="38862"/>
                </a:lnTo>
                <a:lnTo>
                  <a:pt x="71551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22085" y="4242816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4">
                <a:moveTo>
                  <a:pt x="663701" y="0"/>
                </a:moveTo>
                <a:lnTo>
                  <a:pt x="663701" y="77723"/>
                </a:lnTo>
                <a:lnTo>
                  <a:pt x="715517" y="51815"/>
                </a:lnTo>
                <a:lnTo>
                  <a:pt x="676655" y="51815"/>
                </a:lnTo>
                <a:lnTo>
                  <a:pt x="676655" y="25907"/>
                </a:lnTo>
                <a:lnTo>
                  <a:pt x="715518" y="25907"/>
                </a:lnTo>
                <a:lnTo>
                  <a:pt x="663701" y="0"/>
                </a:lnTo>
                <a:close/>
              </a:path>
              <a:path w="741679" h="78104">
                <a:moveTo>
                  <a:pt x="663701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1" y="51815"/>
                </a:lnTo>
                <a:lnTo>
                  <a:pt x="663701" y="25907"/>
                </a:lnTo>
                <a:close/>
              </a:path>
              <a:path w="741679" h="78104">
                <a:moveTo>
                  <a:pt x="715518" y="25907"/>
                </a:moveTo>
                <a:lnTo>
                  <a:pt x="676655" y="25907"/>
                </a:lnTo>
                <a:lnTo>
                  <a:pt x="676655" y="51815"/>
                </a:lnTo>
                <a:lnTo>
                  <a:pt x="715517" y="51815"/>
                </a:lnTo>
                <a:lnTo>
                  <a:pt x="741426" y="38861"/>
                </a:lnTo>
                <a:lnTo>
                  <a:pt x="715518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24880" y="2268474"/>
            <a:ext cx="748665" cy="788035"/>
          </a:xfrm>
          <a:custGeom>
            <a:avLst/>
            <a:gdLst/>
            <a:ahLst/>
            <a:cxnLst/>
            <a:rect l="l" t="t" r="r" b="b"/>
            <a:pathLst>
              <a:path w="748664" h="788035">
                <a:moveTo>
                  <a:pt x="685550" y="47459"/>
                </a:moveTo>
                <a:lnTo>
                  <a:pt x="0" y="769620"/>
                </a:lnTo>
                <a:lnTo>
                  <a:pt x="18796" y="787526"/>
                </a:lnTo>
                <a:lnTo>
                  <a:pt x="704305" y="65285"/>
                </a:lnTo>
                <a:lnTo>
                  <a:pt x="685550" y="47459"/>
                </a:lnTo>
                <a:close/>
              </a:path>
              <a:path w="748664" h="788035">
                <a:moveTo>
                  <a:pt x="736835" y="38100"/>
                </a:moveTo>
                <a:lnTo>
                  <a:pt x="694436" y="38100"/>
                </a:lnTo>
                <a:lnTo>
                  <a:pt x="713232" y="55879"/>
                </a:lnTo>
                <a:lnTo>
                  <a:pt x="704305" y="65285"/>
                </a:lnTo>
                <a:lnTo>
                  <a:pt x="723138" y="83185"/>
                </a:lnTo>
                <a:lnTo>
                  <a:pt x="736835" y="38100"/>
                </a:lnTo>
                <a:close/>
              </a:path>
              <a:path w="748664" h="788035">
                <a:moveTo>
                  <a:pt x="694436" y="38100"/>
                </a:moveTo>
                <a:lnTo>
                  <a:pt x="685550" y="47459"/>
                </a:lnTo>
                <a:lnTo>
                  <a:pt x="704305" y="65285"/>
                </a:lnTo>
                <a:lnTo>
                  <a:pt x="713232" y="55879"/>
                </a:lnTo>
                <a:lnTo>
                  <a:pt x="694436" y="38100"/>
                </a:lnTo>
                <a:close/>
              </a:path>
              <a:path w="748664" h="788035">
                <a:moveTo>
                  <a:pt x="748411" y="0"/>
                </a:moveTo>
                <a:lnTo>
                  <a:pt x="666750" y="29590"/>
                </a:lnTo>
                <a:lnTo>
                  <a:pt x="685550" y="47459"/>
                </a:lnTo>
                <a:lnTo>
                  <a:pt x="694436" y="38100"/>
                </a:lnTo>
                <a:lnTo>
                  <a:pt x="736835" y="38100"/>
                </a:lnTo>
                <a:lnTo>
                  <a:pt x="748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21832" y="2259583"/>
            <a:ext cx="753110" cy="787400"/>
          </a:xfrm>
          <a:custGeom>
            <a:avLst/>
            <a:gdLst/>
            <a:ahLst/>
            <a:cxnLst/>
            <a:rect l="l" t="t" r="r" b="b"/>
            <a:pathLst>
              <a:path w="753110" h="787400">
                <a:moveTo>
                  <a:pt x="690073" y="740200"/>
                </a:moveTo>
                <a:lnTo>
                  <a:pt x="671321" y="758063"/>
                </a:lnTo>
                <a:lnTo>
                  <a:pt x="753109" y="787400"/>
                </a:lnTo>
                <a:lnTo>
                  <a:pt x="741460" y="749553"/>
                </a:lnTo>
                <a:lnTo>
                  <a:pt x="699007" y="749553"/>
                </a:lnTo>
                <a:lnTo>
                  <a:pt x="690073" y="740200"/>
                </a:lnTo>
                <a:close/>
              </a:path>
              <a:path w="753110" h="787400">
                <a:moveTo>
                  <a:pt x="708869" y="722295"/>
                </a:moveTo>
                <a:lnTo>
                  <a:pt x="690073" y="740200"/>
                </a:lnTo>
                <a:lnTo>
                  <a:pt x="699007" y="749553"/>
                </a:lnTo>
                <a:lnTo>
                  <a:pt x="717803" y="731646"/>
                </a:lnTo>
                <a:lnTo>
                  <a:pt x="708869" y="722295"/>
                </a:lnTo>
                <a:close/>
              </a:path>
              <a:path w="753110" h="787400">
                <a:moveTo>
                  <a:pt x="727582" y="704468"/>
                </a:moveTo>
                <a:lnTo>
                  <a:pt x="708869" y="722295"/>
                </a:lnTo>
                <a:lnTo>
                  <a:pt x="717803" y="731646"/>
                </a:lnTo>
                <a:lnTo>
                  <a:pt x="699007" y="749553"/>
                </a:lnTo>
                <a:lnTo>
                  <a:pt x="741460" y="749553"/>
                </a:lnTo>
                <a:lnTo>
                  <a:pt x="727582" y="704468"/>
                </a:lnTo>
                <a:close/>
              </a:path>
              <a:path w="753110" h="787400">
                <a:moveTo>
                  <a:pt x="18795" y="0"/>
                </a:moveTo>
                <a:lnTo>
                  <a:pt x="0" y="17779"/>
                </a:lnTo>
                <a:lnTo>
                  <a:pt x="690073" y="740200"/>
                </a:lnTo>
                <a:lnTo>
                  <a:pt x="708869" y="722295"/>
                </a:lnTo>
                <a:lnTo>
                  <a:pt x="18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19038" y="2264030"/>
            <a:ext cx="754380" cy="2011045"/>
          </a:xfrm>
          <a:custGeom>
            <a:avLst/>
            <a:gdLst/>
            <a:ahLst/>
            <a:cxnLst/>
            <a:rect l="l" t="t" r="r" b="b"/>
            <a:pathLst>
              <a:path w="754379" h="2011045">
                <a:moveTo>
                  <a:pt x="705477" y="1942452"/>
                </a:moveTo>
                <a:lnTo>
                  <a:pt x="681101" y="1951355"/>
                </a:lnTo>
                <a:lnTo>
                  <a:pt x="744347" y="2011045"/>
                </a:lnTo>
                <a:lnTo>
                  <a:pt x="750732" y="1954657"/>
                </a:lnTo>
                <a:lnTo>
                  <a:pt x="709929" y="1954657"/>
                </a:lnTo>
                <a:lnTo>
                  <a:pt x="705477" y="1942452"/>
                </a:lnTo>
                <a:close/>
              </a:path>
              <a:path w="754379" h="2011045">
                <a:moveTo>
                  <a:pt x="729856" y="1933548"/>
                </a:moveTo>
                <a:lnTo>
                  <a:pt x="705477" y="1942452"/>
                </a:lnTo>
                <a:lnTo>
                  <a:pt x="709929" y="1954657"/>
                </a:lnTo>
                <a:lnTo>
                  <a:pt x="734313" y="1945767"/>
                </a:lnTo>
                <a:lnTo>
                  <a:pt x="729856" y="1933548"/>
                </a:lnTo>
                <a:close/>
              </a:path>
              <a:path w="754379" h="2011045">
                <a:moveTo>
                  <a:pt x="754126" y="1924685"/>
                </a:moveTo>
                <a:lnTo>
                  <a:pt x="729856" y="1933548"/>
                </a:lnTo>
                <a:lnTo>
                  <a:pt x="734313" y="1945767"/>
                </a:lnTo>
                <a:lnTo>
                  <a:pt x="709929" y="1954657"/>
                </a:lnTo>
                <a:lnTo>
                  <a:pt x="750732" y="1954657"/>
                </a:lnTo>
                <a:lnTo>
                  <a:pt x="754126" y="1924685"/>
                </a:lnTo>
                <a:close/>
              </a:path>
              <a:path w="754379" h="2011045">
                <a:moveTo>
                  <a:pt x="24384" y="0"/>
                </a:moveTo>
                <a:lnTo>
                  <a:pt x="0" y="8890"/>
                </a:lnTo>
                <a:lnTo>
                  <a:pt x="705477" y="1942452"/>
                </a:lnTo>
                <a:lnTo>
                  <a:pt x="729856" y="1933548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23103" y="3040634"/>
            <a:ext cx="741045" cy="1235075"/>
          </a:xfrm>
          <a:custGeom>
            <a:avLst/>
            <a:gdLst/>
            <a:ahLst/>
            <a:cxnLst/>
            <a:rect l="l" t="t" r="r" b="b"/>
            <a:pathLst>
              <a:path w="741045" h="1235075">
                <a:moveTo>
                  <a:pt x="690138" y="1174466"/>
                </a:moveTo>
                <a:lnTo>
                  <a:pt x="667893" y="1187703"/>
                </a:lnTo>
                <a:lnTo>
                  <a:pt x="740918" y="1234566"/>
                </a:lnTo>
                <a:lnTo>
                  <a:pt x="737395" y="1185545"/>
                </a:lnTo>
                <a:lnTo>
                  <a:pt x="696722" y="1185545"/>
                </a:lnTo>
                <a:lnTo>
                  <a:pt x="690138" y="1174466"/>
                </a:lnTo>
                <a:close/>
              </a:path>
              <a:path w="741045" h="1235075">
                <a:moveTo>
                  <a:pt x="712356" y="1161245"/>
                </a:moveTo>
                <a:lnTo>
                  <a:pt x="690138" y="1174466"/>
                </a:lnTo>
                <a:lnTo>
                  <a:pt x="696722" y="1185545"/>
                </a:lnTo>
                <a:lnTo>
                  <a:pt x="718947" y="1172336"/>
                </a:lnTo>
                <a:lnTo>
                  <a:pt x="712356" y="1161245"/>
                </a:lnTo>
                <a:close/>
              </a:path>
              <a:path w="741045" h="1235075">
                <a:moveTo>
                  <a:pt x="734695" y="1147952"/>
                </a:moveTo>
                <a:lnTo>
                  <a:pt x="712356" y="1161245"/>
                </a:lnTo>
                <a:lnTo>
                  <a:pt x="718947" y="1172336"/>
                </a:lnTo>
                <a:lnTo>
                  <a:pt x="696722" y="1185545"/>
                </a:lnTo>
                <a:lnTo>
                  <a:pt x="737395" y="1185545"/>
                </a:lnTo>
                <a:lnTo>
                  <a:pt x="734695" y="1147952"/>
                </a:lnTo>
                <a:close/>
              </a:path>
              <a:path w="741045" h="1235075">
                <a:moveTo>
                  <a:pt x="22351" y="0"/>
                </a:moveTo>
                <a:lnTo>
                  <a:pt x="0" y="13207"/>
                </a:lnTo>
                <a:lnTo>
                  <a:pt x="690138" y="1174466"/>
                </a:lnTo>
                <a:lnTo>
                  <a:pt x="712356" y="1161245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09894" y="2268473"/>
            <a:ext cx="772160" cy="2011680"/>
          </a:xfrm>
          <a:custGeom>
            <a:avLst/>
            <a:gdLst/>
            <a:ahLst/>
            <a:cxnLst/>
            <a:rect l="l" t="t" r="r" b="b"/>
            <a:pathLst>
              <a:path w="772160" h="2011679">
                <a:moveTo>
                  <a:pt x="723555" y="68255"/>
                </a:moveTo>
                <a:lnTo>
                  <a:pt x="0" y="2002027"/>
                </a:lnTo>
                <a:lnTo>
                  <a:pt x="24383" y="2011171"/>
                </a:lnTo>
                <a:lnTo>
                  <a:pt x="747799" y="77309"/>
                </a:lnTo>
                <a:lnTo>
                  <a:pt x="723555" y="68255"/>
                </a:lnTo>
                <a:close/>
              </a:path>
              <a:path w="772160" h="2011679">
                <a:moveTo>
                  <a:pt x="768832" y="56134"/>
                </a:moveTo>
                <a:lnTo>
                  <a:pt x="728090" y="56134"/>
                </a:lnTo>
                <a:lnTo>
                  <a:pt x="752347" y="65150"/>
                </a:lnTo>
                <a:lnTo>
                  <a:pt x="747799" y="77309"/>
                </a:lnTo>
                <a:lnTo>
                  <a:pt x="772032" y="86360"/>
                </a:lnTo>
                <a:lnTo>
                  <a:pt x="768832" y="56134"/>
                </a:lnTo>
                <a:close/>
              </a:path>
              <a:path w="772160" h="2011679">
                <a:moveTo>
                  <a:pt x="728090" y="56134"/>
                </a:moveTo>
                <a:lnTo>
                  <a:pt x="723555" y="68255"/>
                </a:lnTo>
                <a:lnTo>
                  <a:pt x="747799" y="77309"/>
                </a:lnTo>
                <a:lnTo>
                  <a:pt x="752347" y="65150"/>
                </a:lnTo>
                <a:lnTo>
                  <a:pt x="728090" y="56134"/>
                </a:lnTo>
                <a:close/>
              </a:path>
              <a:path w="772160" h="2011679">
                <a:moveTo>
                  <a:pt x="762888" y="0"/>
                </a:moveTo>
                <a:lnTo>
                  <a:pt x="699261" y="59181"/>
                </a:lnTo>
                <a:lnTo>
                  <a:pt x="723555" y="68255"/>
                </a:lnTo>
                <a:lnTo>
                  <a:pt x="728090" y="56134"/>
                </a:lnTo>
                <a:lnTo>
                  <a:pt x="768832" y="56134"/>
                </a:lnTo>
                <a:lnTo>
                  <a:pt x="762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11036" y="3047239"/>
            <a:ext cx="764540" cy="1235075"/>
          </a:xfrm>
          <a:custGeom>
            <a:avLst/>
            <a:gdLst/>
            <a:ahLst/>
            <a:cxnLst/>
            <a:rect l="l" t="t" r="r" b="b"/>
            <a:pathLst>
              <a:path w="764539" h="1235075">
                <a:moveTo>
                  <a:pt x="712388" y="59496"/>
                </a:moveTo>
                <a:lnTo>
                  <a:pt x="0" y="1221232"/>
                </a:lnTo>
                <a:lnTo>
                  <a:pt x="22098" y="1234820"/>
                </a:lnTo>
                <a:lnTo>
                  <a:pt x="734493" y="73073"/>
                </a:lnTo>
                <a:lnTo>
                  <a:pt x="712388" y="59496"/>
                </a:lnTo>
                <a:close/>
              </a:path>
              <a:path w="764539" h="1235075">
                <a:moveTo>
                  <a:pt x="759846" y="48387"/>
                </a:moveTo>
                <a:lnTo>
                  <a:pt x="719201" y="48387"/>
                </a:lnTo>
                <a:lnTo>
                  <a:pt x="741299" y="61975"/>
                </a:lnTo>
                <a:lnTo>
                  <a:pt x="734493" y="73073"/>
                </a:lnTo>
                <a:lnTo>
                  <a:pt x="756538" y="86613"/>
                </a:lnTo>
                <a:lnTo>
                  <a:pt x="759846" y="48387"/>
                </a:lnTo>
                <a:close/>
              </a:path>
              <a:path w="764539" h="1235075">
                <a:moveTo>
                  <a:pt x="719201" y="48387"/>
                </a:moveTo>
                <a:lnTo>
                  <a:pt x="712388" y="59496"/>
                </a:lnTo>
                <a:lnTo>
                  <a:pt x="734493" y="73073"/>
                </a:lnTo>
                <a:lnTo>
                  <a:pt x="741299" y="61975"/>
                </a:lnTo>
                <a:lnTo>
                  <a:pt x="719201" y="48387"/>
                </a:lnTo>
                <a:close/>
              </a:path>
              <a:path w="764539" h="1235075">
                <a:moveTo>
                  <a:pt x="764032" y="0"/>
                </a:moveTo>
                <a:lnTo>
                  <a:pt x="690372" y="45974"/>
                </a:lnTo>
                <a:lnTo>
                  <a:pt x="712388" y="59496"/>
                </a:lnTo>
                <a:lnTo>
                  <a:pt x="719201" y="48387"/>
                </a:lnTo>
                <a:lnTo>
                  <a:pt x="759846" y="48387"/>
                </a:lnTo>
                <a:lnTo>
                  <a:pt x="764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14588" y="2973323"/>
            <a:ext cx="929640" cy="447040"/>
          </a:xfrm>
          <a:custGeom>
            <a:avLst/>
            <a:gdLst/>
            <a:ahLst/>
            <a:cxnLst/>
            <a:rect l="l" t="t" r="r" b="b"/>
            <a:pathLst>
              <a:path w="929640" h="447039">
                <a:moveTo>
                  <a:pt x="223265" y="0"/>
                </a:moveTo>
                <a:lnTo>
                  <a:pt x="0" y="223265"/>
                </a:lnTo>
                <a:lnTo>
                  <a:pt x="223265" y="446531"/>
                </a:lnTo>
                <a:lnTo>
                  <a:pt x="223265" y="334899"/>
                </a:lnTo>
                <a:lnTo>
                  <a:pt x="818006" y="334899"/>
                </a:lnTo>
                <a:lnTo>
                  <a:pt x="929639" y="223265"/>
                </a:lnTo>
                <a:lnTo>
                  <a:pt x="818006" y="111633"/>
                </a:lnTo>
                <a:lnTo>
                  <a:pt x="223265" y="111633"/>
                </a:lnTo>
                <a:lnTo>
                  <a:pt x="223265" y="0"/>
                </a:lnTo>
                <a:close/>
              </a:path>
              <a:path w="929640" h="447039">
                <a:moveTo>
                  <a:pt x="818006" y="334899"/>
                </a:moveTo>
                <a:lnTo>
                  <a:pt x="706373" y="334899"/>
                </a:lnTo>
                <a:lnTo>
                  <a:pt x="706373" y="446531"/>
                </a:lnTo>
                <a:lnTo>
                  <a:pt x="818006" y="334899"/>
                </a:lnTo>
                <a:close/>
              </a:path>
              <a:path w="929640" h="447039">
                <a:moveTo>
                  <a:pt x="706373" y="0"/>
                </a:moveTo>
                <a:lnTo>
                  <a:pt x="706373" y="111633"/>
                </a:lnTo>
                <a:lnTo>
                  <a:pt x="818006" y="111633"/>
                </a:lnTo>
                <a:lnTo>
                  <a:pt x="706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14588" y="2973323"/>
            <a:ext cx="929640" cy="447040"/>
          </a:xfrm>
          <a:custGeom>
            <a:avLst/>
            <a:gdLst/>
            <a:ahLst/>
            <a:cxnLst/>
            <a:rect l="l" t="t" r="r" b="b"/>
            <a:pathLst>
              <a:path w="929640" h="447039">
                <a:moveTo>
                  <a:pt x="0" y="223265"/>
                </a:moveTo>
                <a:lnTo>
                  <a:pt x="223265" y="0"/>
                </a:lnTo>
                <a:lnTo>
                  <a:pt x="223265" y="111633"/>
                </a:lnTo>
                <a:lnTo>
                  <a:pt x="706373" y="111633"/>
                </a:lnTo>
                <a:lnTo>
                  <a:pt x="706373" y="0"/>
                </a:lnTo>
                <a:lnTo>
                  <a:pt x="929639" y="223265"/>
                </a:lnTo>
                <a:lnTo>
                  <a:pt x="706373" y="446531"/>
                </a:lnTo>
                <a:lnTo>
                  <a:pt x="706373" y="334899"/>
                </a:lnTo>
                <a:lnTo>
                  <a:pt x="223265" y="334899"/>
                </a:lnTo>
                <a:lnTo>
                  <a:pt x="223265" y="446531"/>
                </a:lnTo>
                <a:lnTo>
                  <a:pt x="0" y="22326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66507" y="6279692"/>
            <a:ext cx="403860" cy="0"/>
          </a:xfrm>
          <a:custGeom>
            <a:avLst/>
            <a:gdLst/>
            <a:ahLst/>
            <a:cxnLst/>
            <a:rect l="l" t="t" r="r" b="b"/>
            <a:pathLst>
              <a:path w="403859">
                <a:moveTo>
                  <a:pt x="0" y="0"/>
                </a:moveTo>
                <a:lnTo>
                  <a:pt x="40386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670454" y="4701920"/>
            <a:ext cx="659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mbria Math"/>
                <a:cs typeface="Cambria Math"/>
              </a:rPr>
              <a:t>+</a:t>
            </a:r>
            <a:r>
              <a:rPr sz="2400" spc="-5" dirty="0">
                <a:latin typeface="Cambria Math"/>
                <a:cs typeface="Cambria Math"/>
              </a:rPr>
              <a:t>∆</a:t>
            </a:r>
            <a:r>
              <a:rPr sz="2400" dirty="0">
                <a:latin typeface="Cambria Math"/>
                <a:cs typeface="Cambria Math"/>
              </a:rPr>
              <a:t>𝑤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05603" y="2022729"/>
            <a:ext cx="4281805" cy="251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80"/>
              </a:lnSpc>
              <a:tabLst>
                <a:tab pos="2218055" algn="l"/>
                <a:tab pos="3922395" algn="l"/>
              </a:tabLst>
            </a:pPr>
            <a:r>
              <a:rPr sz="4200" spc="-7" baseline="7936" dirty="0">
                <a:latin typeface="Calibri"/>
                <a:cs typeface="Calibri"/>
              </a:rPr>
              <a:t>…	</a:t>
            </a:r>
            <a:r>
              <a:rPr sz="4200" spc="-82" baseline="4960" dirty="0">
                <a:latin typeface="Cambria Math"/>
                <a:cs typeface="Cambria Math"/>
              </a:rPr>
              <a:t>𝑦</a:t>
            </a:r>
            <a:r>
              <a:rPr sz="3075" spc="-82" baseline="-8130" dirty="0">
                <a:latin typeface="Cambria Math"/>
                <a:cs typeface="Cambria Math"/>
              </a:rPr>
              <a:t>1	</a:t>
            </a:r>
            <a:r>
              <a:rPr sz="2800" spc="-1200" dirty="0">
                <a:latin typeface="Cambria Math"/>
                <a:cs typeface="Cambria Math"/>
              </a:rPr>
              <a:t>𝑦</a:t>
            </a:r>
            <a:r>
              <a:rPr sz="2800" spc="325" dirty="0">
                <a:latin typeface="Cambria Math"/>
                <a:cs typeface="Cambria Math"/>
              </a:rPr>
              <a:t> </a:t>
            </a:r>
            <a:r>
              <a:rPr sz="3075" spc="60" baseline="-16260" dirty="0">
                <a:latin typeface="Cambria Math"/>
                <a:cs typeface="Cambria Math"/>
              </a:rPr>
              <a:t>1</a:t>
            </a:r>
            <a:endParaRPr sz="3075" baseline="-16260">
              <a:latin typeface="Cambria Math"/>
              <a:cs typeface="Cambria Math"/>
            </a:endParaRPr>
          </a:p>
          <a:p>
            <a:pPr marL="17145">
              <a:lnSpc>
                <a:spcPts val="2715"/>
              </a:lnSpc>
              <a:spcBef>
                <a:spcPts val="2925"/>
              </a:spcBef>
              <a:tabLst>
                <a:tab pos="2202180" algn="l"/>
                <a:tab pos="3906520" algn="l"/>
              </a:tabLst>
            </a:pPr>
            <a:r>
              <a:rPr sz="4200" spc="-7" baseline="9920" dirty="0">
                <a:latin typeface="Calibri"/>
                <a:cs typeface="Calibri"/>
              </a:rPr>
              <a:t>…	</a:t>
            </a:r>
            <a:r>
              <a:rPr sz="4200" spc="-37" baseline="4960" dirty="0">
                <a:latin typeface="Cambria Math"/>
                <a:cs typeface="Cambria Math"/>
              </a:rPr>
              <a:t>𝑦</a:t>
            </a:r>
            <a:r>
              <a:rPr sz="3075" spc="-37" baseline="-8130" dirty="0">
                <a:latin typeface="Cambria Math"/>
                <a:cs typeface="Cambria Math"/>
              </a:rPr>
              <a:t>2	</a:t>
            </a:r>
            <a:r>
              <a:rPr sz="2800" spc="-1200" dirty="0">
                <a:latin typeface="Cambria Math"/>
                <a:cs typeface="Cambria Math"/>
              </a:rPr>
              <a:t>𝑦</a:t>
            </a:r>
            <a:r>
              <a:rPr sz="2800" spc="385" dirty="0">
                <a:latin typeface="Cambria Math"/>
                <a:cs typeface="Cambria Math"/>
              </a:rPr>
              <a:t> </a:t>
            </a:r>
            <a:r>
              <a:rPr sz="3075" spc="60" baseline="-16260" dirty="0">
                <a:latin typeface="Cambria Math"/>
                <a:cs typeface="Cambria Math"/>
              </a:rPr>
              <a:t>2</a:t>
            </a:r>
            <a:endParaRPr sz="3075" baseline="-16260">
              <a:latin typeface="Cambria Math"/>
              <a:cs typeface="Cambria Math"/>
            </a:endParaRPr>
          </a:p>
          <a:p>
            <a:pPr marL="1251585">
              <a:lnSpc>
                <a:spcPts val="2715"/>
              </a:lnSpc>
              <a:tabLst>
                <a:tab pos="2185035" algn="l"/>
                <a:tab pos="3137535" algn="l"/>
                <a:tab pos="3889375" algn="l"/>
              </a:tabLst>
            </a:pPr>
            <a:r>
              <a:rPr sz="2800" spc="-5" dirty="0">
                <a:latin typeface="Calibri"/>
                <a:cs typeface="Calibri"/>
              </a:rPr>
              <a:t>……	</a:t>
            </a:r>
            <a:r>
              <a:rPr sz="4200" spc="-7" baseline="-8928" dirty="0">
                <a:latin typeface="Calibri"/>
                <a:cs typeface="Calibri"/>
              </a:rPr>
              <a:t>……	</a:t>
            </a:r>
            <a:r>
              <a:rPr sz="3600" baseline="-62500" dirty="0">
                <a:latin typeface="Cambria Math"/>
                <a:cs typeface="Cambria Math"/>
              </a:rPr>
              <a:t>𝑙	</a:t>
            </a:r>
            <a:r>
              <a:rPr sz="4200" spc="-1245" baseline="-13888" dirty="0">
                <a:latin typeface="Calibri"/>
                <a:cs typeface="Calibri"/>
              </a:rPr>
              <a:t>……</a:t>
            </a:r>
            <a:endParaRPr sz="4200" baseline="-13888">
              <a:latin typeface="Calibri"/>
              <a:cs typeface="Calibri"/>
            </a:endParaRPr>
          </a:p>
          <a:p>
            <a:pPr marR="791845" algn="r">
              <a:lnSpc>
                <a:spcPts val="2270"/>
              </a:lnSpc>
              <a:spcBef>
                <a:spcPts val="2890"/>
              </a:spcBef>
            </a:pPr>
            <a:r>
              <a:rPr sz="2400" spc="-5" dirty="0">
                <a:latin typeface="Cambria Math"/>
                <a:cs typeface="Cambria Math"/>
              </a:rPr>
              <a:t>+∆</a:t>
            </a:r>
            <a:r>
              <a:rPr sz="2400" dirty="0">
                <a:latin typeface="Cambria Math"/>
                <a:cs typeface="Cambria Math"/>
              </a:rPr>
              <a:t>𝑙</a:t>
            </a:r>
            <a:endParaRPr sz="2400">
              <a:latin typeface="Cambria Math"/>
              <a:cs typeface="Cambria Math"/>
            </a:endParaRPr>
          </a:p>
          <a:p>
            <a:pPr marL="29209">
              <a:lnSpc>
                <a:spcPts val="2750"/>
              </a:lnSpc>
              <a:tabLst>
                <a:tab pos="2159635" algn="l"/>
                <a:tab pos="3863975" algn="l"/>
              </a:tabLst>
            </a:pPr>
            <a:r>
              <a:rPr sz="4200" spc="-7" baseline="11904" dirty="0">
                <a:latin typeface="Calibri"/>
                <a:cs typeface="Calibri"/>
              </a:rPr>
              <a:t>…	</a:t>
            </a:r>
            <a:r>
              <a:rPr sz="4200" spc="-30" baseline="4960" dirty="0">
                <a:latin typeface="Cambria Math"/>
                <a:cs typeface="Cambria Math"/>
              </a:rPr>
              <a:t>𝑦</a:t>
            </a:r>
            <a:r>
              <a:rPr sz="3075" spc="-30" baseline="-8130" dirty="0">
                <a:latin typeface="Cambria Math"/>
                <a:cs typeface="Cambria Math"/>
              </a:rPr>
              <a:t>𝑀	</a:t>
            </a:r>
            <a:r>
              <a:rPr sz="2800" spc="-1200" dirty="0">
                <a:latin typeface="Cambria Math"/>
                <a:cs typeface="Cambria Math"/>
              </a:rPr>
              <a:t>𝑦</a:t>
            </a:r>
            <a:r>
              <a:rPr sz="2800" spc="400" dirty="0">
                <a:latin typeface="Cambria Math"/>
                <a:cs typeface="Cambria Math"/>
              </a:rPr>
              <a:t> </a:t>
            </a:r>
            <a:r>
              <a:rPr sz="3075" spc="75" baseline="-16260" dirty="0">
                <a:latin typeface="Cambria Math"/>
                <a:cs typeface="Cambria Math"/>
              </a:rPr>
              <a:t>𝑀</a:t>
            </a:r>
            <a:endParaRPr sz="3075" baseline="-16260">
              <a:latin typeface="Cambria Math"/>
              <a:cs typeface="Cambria Math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879332" y="6278168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559812" y="5405121"/>
            <a:ext cx="6740525" cy="12401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spcBef>
                <a:spcPts val="290"/>
              </a:spcBef>
            </a:pPr>
            <a:r>
              <a:rPr sz="2400" spc="-10" dirty="0">
                <a:latin typeface="Calibri"/>
                <a:cs typeface="Calibri"/>
              </a:rPr>
              <a:t>Intuitive </a:t>
            </a:r>
            <a:r>
              <a:rPr sz="2400" spc="-25" dirty="0">
                <a:latin typeface="Calibri"/>
                <a:cs typeface="Calibri"/>
              </a:rPr>
              <a:t>way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compute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derivatives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R="69850" algn="r">
              <a:lnSpc>
                <a:spcPts val="2345"/>
              </a:lnSpc>
              <a:spcBef>
                <a:spcPts val="195"/>
              </a:spcBef>
              <a:tabLst>
                <a:tab pos="1012825" algn="l"/>
              </a:tabLst>
            </a:pPr>
            <a:r>
              <a:rPr sz="2400" spc="-5" dirty="0">
                <a:latin typeface="Cambria Math"/>
                <a:cs typeface="Cambria Math"/>
              </a:rPr>
              <a:t>𝜕</a:t>
            </a:r>
            <a:r>
              <a:rPr sz="2400" dirty="0">
                <a:latin typeface="Cambria Math"/>
                <a:cs typeface="Cambria Math"/>
              </a:rPr>
              <a:t>𝑙	</a:t>
            </a:r>
            <a:r>
              <a:rPr sz="2400" spc="-5" dirty="0">
                <a:latin typeface="Cambria Math"/>
                <a:cs typeface="Cambria Math"/>
              </a:rPr>
              <a:t>∆</a:t>
            </a:r>
            <a:r>
              <a:rPr sz="2400" dirty="0">
                <a:latin typeface="Cambria Math"/>
                <a:cs typeface="Cambria Math"/>
              </a:rPr>
              <a:t>𝑙</a:t>
            </a:r>
            <a:endParaRPr sz="2400">
              <a:latin typeface="Cambria Math"/>
              <a:cs typeface="Cambria Math"/>
            </a:endParaRPr>
          </a:p>
          <a:p>
            <a:pPr marR="579120" algn="r">
              <a:lnSpc>
                <a:spcPts val="1710"/>
              </a:lnSpc>
            </a:pPr>
            <a:r>
              <a:rPr sz="2400" spc="-10" dirty="0">
                <a:latin typeface="Cambria Math"/>
                <a:cs typeface="Cambria Math"/>
              </a:rPr>
              <a:t>=</a:t>
            </a:r>
            <a:r>
              <a:rPr sz="2400" dirty="0">
                <a:latin typeface="Cambria Math"/>
                <a:cs typeface="Cambria Math"/>
              </a:rPr>
              <a:t>?</a:t>
            </a:r>
            <a:endParaRPr sz="2400">
              <a:latin typeface="Cambria Math"/>
              <a:cs typeface="Cambria Math"/>
            </a:endParaRPr>
          </a:p>
          <a:p>
            <a:pPr marR="5080" algn="r">
              <a:lnSpc>
                <a:spcPts val="2245"/>
              </a:lnSpc>
              <a:tabLst>
                <a:tab pos="1012825" algn="l"/>
              </a:tabLst>
            </a:pPr>
            <a:r>
              <a:rPr sz="2400" spc="-5" dirty="0">
                <a:latin typeface="Cambria Math"/>
                <a:cs typeface="Cambria Math"/>
              </a:rPr>
              <a:t>𝜕</a:t>
            </a:r>
            <a:r>
              <a:rPr sz="2400" dirty="0">
                <a:latin typeface="Cambria Math"/>
                <a:cs typeface="Cambria Math"/>
              </a:rPr>
              <a:t>𝑤	</a:t>
            </a:r>
            <a:r>
              <a:rPr sz="2400" spc="-5" dirty="0">
                <a:latin typeface="Cambria Math"/>
                <a:cs typeface="Cambria Math"/>
              </a:rPr>
              <a:t>∆</a:t>
            </a:r>
            <a:r>
              <a:rPr sz="2400" dirty="0">
                <a:latin typeface="Cambria Math"/>
                <a:cs typeface="Cambria Math"/>
              </a:rPr>
              <a:t>𝑤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79192" y="3758184"/>
            <a:ext cx="629411" cy="10835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38627" y="3797808"/>
            <a:ext cx="510540" cy="9662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22776" y="3910585"/>
            <a:ext cx="515112" cy="7772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82212" y="3950208"/>
            <a:ext cx="396239" cy="6598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24271" y="3950208"/>
            <a:ext cx="385572" cy="6004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83708" y="3989833"/>
            <a:ext cx="266700" cy="4831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48344" y="3040379"/>
            <a:ext cx="301751" cy="3855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07781" y="3080004"/>
            <a:ext cx="182879" cy="2682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56433" y="4137723"/>
            <a:ext cx="486409" cy="275590"/>
          </a:xfrm>
          <a:custGeom>
            <a:avLst/>
            <a:gdLst/>
            <a:ahLst/>
            <a:cxnLst/>
            <a:rect l="l" t="t" r="r" b="b"/>
            <a:pathLst>
              <a:path w="486410" h="275589">
                <a:moveTo>
                  <a:pt x="0" y="253809"/>
                </a:moveTo>
                <a:lnTo>
                  <a:pt x="49323" y="267204"/>
                </a:lnTo>
                <a:lnTo>
                  <a:pt x="97980" y="275240"/>
                </a:lnTo>
                <a:lnTo>
                  <a:pt x="145303" y="272561"/>
                </a:lnTo>
                <a:lnTo>
                  <a:pt x="190626" y="253809"/>
                </a:lnTo>
                <a:lnTo>
                  <a:pt x="219625" y="226408"/>
                </a:lnTo>
                <a:lnTo>
                  <a:pt x="247824" y="186447"/>
                </a:lnTo>
                <a:lnTo>
                  <a:pt x="275224" y="140144"/>
                </a:lnTo>
                <a:lnTo>
                  <a:pt x="301831" y="93714"/>
                </a:lnTo>
                <a:lnTo>
                  <a:pt x="327648" y="53372"/>
                </a:lnTo>
                <a:lnTo>
                  <a:pt x="352679" y="25336"/>
                </a:lnTo>
                <a:lnTo>
                  <a:pt x="388393" y="4952"/>
                </a:lnTo>
                <a:lnTo>
                  <a:pt x="422084" y="0"/>
                </a:lnTo>
                <a:lnTo>
                  <a:pt x="454441" y="5334"/>
                </a:lnTo>
                <a:lnTo>
                  <a:pt x="486156" y="15811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91455" y="4171251"/>
            <a:ext cx="485140" cy="275590"/>
          </a:xfrm>
          <a:custGeom>
            <a:avLst/>
            <a:gdLst/>
            <a:ahLst/>
            <a:cxnLst/>
            <a:rect l="l" t="t" r="r" b="b"/>
            <a:pathLst>
              <a:path w="485139" h="275589">
                <a:moveTo>
                  <a:pt x="0" y="253809"/>
                </a:moveTo>
                <a:lnTo>
                  <a:pt x="49206" y="267204"/>
                </a:lnTo>
                <a:lnTo>
                  <a:pt x="97710" y="275240"/>
                </a:lnTo>
                <a:lnTo>
                  <a:pt x="144857" y="272561"/>
                </a:lnTo>
                <a:lnTo>
                  <a:pt x="189992" y="253809"/>
                </a:lnTo>
                <a:lnTo>
                  <a:pt x="218926" y="226408"/>
                </a:lnTo>
                <a:lnTo>
                  <a:pt x="247057" y="186447"/>
                </a:lnTo>
                <a:lnTo>
                  <a:pt x="274383" y="140144"/>
                </a:lnTo>
                <a:lnTo>
                  <a:pt x="300905" y="93714"/>
                </a:lnTo>
                <a:lnTo>
                  <a:pt x="326622" y="53372"/>
                </a:lnTo>
                <a:lnTo>
                  <a:pt x="351536" y="25336"/>
                </a:lnTo>
                <a:lnTo>
                  <a:pt x="387173" y="4952"/>
                </a:lnTo>
                <a:lnTo>
                  <a:pt x="420798" y="0"/>
                </a:lnTo>
                <a:lnTo>
                  <a:pt x="453066" y="5333"/>
                </a:lnTo>
                <a:lnTo>
                  <a:pt x="484632" y="15811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95500" y="1307591"/>
            <a:ext cx="2644140" cy="13792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95500" y="1307591"/>
            <a:ext cx="2644140" cy="1379220"/>
          </a:xfrm>
          <a:custGeom>
            <a:avLst/>
            <a:gdLst/>
            <a:ahLst/>
            <a:cxnLst/>
            <a:rect l="l" t="t" r="r" b="b"/>
            <a:pathLst>
              <a:path w="2644140" h="1379220">
                <a:moveTo>
                  <a:pt x="0" y="0"/>
                </a:moveTo>
                <a:lnTo>
                  <a:pt x="440690" y="0"/>
                </a:lnTo>
                <a:lnTo>
                  <a:pt x="1101725" y="0"/>
                </a:lnTo>
                <a:lnTo>
                  <a:pt x="2644140" y="0"/>
                </a:lnTo>
                <a:lnTo>
                  <a:pt x="2644140" y="329819"/>
                </a:lnTo>
                <a:lnTo>
                  <a:pt x="2644140" y="471170"/>
                </a:lnTo>
                <a:lnTo>
                  <a:pt x="2644140" y="565404"/>
                </a:lnTo>
                <a:lnTo>
                  <a:pt x="1101725" y="565404"/>
                </a:lnTo>
                <a:lnTo>
                  <a:pt x="900684" y="1379220"/>
                </a:lnTo>
                <a:lnTo>
                  <a:pt x="440690" y="565404"/>
                </a:lnTo>
                <a:lnTo>
                  <a:pt x="0" y="565404"/>
                </a:lnTo>
                <a:lnTo>
                  <a:pt x="0" y="471170"/>
                </a:lnTo>
                <a:lnTo>
                  <a:pt x="0" y="32981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332431" y="1375106"/>
            <a:ext cx="2170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Smaller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335012" y="3971544"/>
            <a:ext cx="359663" cy="519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94448" y="4011167"/>
            <a:ext cx="240791" cy="4023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82641" y="1961388"/>
            <a:ext cx="4334255" cy="34107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63590" y="1942338"/>
            <a:ext cx="4372610" cy="3449320"/>
          </a:xfrm>
          <a:custGeom>
            <a:avLst/>
            <a:gdLst/>
            <a:ahLst/>
            <a:cxnLst/>
            <a:rect l="l" t="t" r="r" b="b"/>
            <a:pathLst>
              <a:path w="4372609" h="3449320">
                <a:moveTo>
                  <a:pt x="0" y="3448812"/>
                </a:moveTo>
                <a:lnTo>
                  <a:pt x="4372356" y="3448812"/>
                </a:lnTo>
                <a:lnTo>
                  <a:pt x="4372356" y="0"/>
                </a:lnTo>
                <a:lnTo>
                  <a:pt x="0" y="0"/>
                </a:lnTo>
                <a:lnTo>
                  <a:pt x="0" y="344881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53093" y="3073145"/>
            <a:ext cx="0" cy="151384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0"/>
                </a:moveTo>
                <a:lnTo>
                  <a:pt x="0" y="1513458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01021" y="2870455"/>
            <a:ext cx="0" cy="1716405"/>
          </a:xfrm>
          <a:custGeom>
            <a:avLst/>
            <a:gdLst/>
            <a:ahLst/>
            <a:cxnLst/>
            <a:rect l="l" t="t" r="r" b="b"/>
            <a:pathLst>
              <a:path h="1716404">
                <a:moveTo>
                  <a:pt x="0" y="0"/>
                </a:moveTo>
                <a:lnTo>
                  <a:pt x="0" y="1715897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74329" y="2832354"/>
            <a:ext cx="1726564" cy="0"/>
          </a:xfrm>
          <a:custGeom>
            <a:avLst/>
            <a:gdLst/>
            <a:ahLst/>
            <a:cxnLst/>
            <a:rect l="l" t="t" r="r" b="b"/>
            <a:pathLst>
              <a:path w="1726565">
                <a:moveTo>
                  <a:pt x="1726311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5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74330" y="3073145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77279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5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8878316" y="4517263"/>
            <a:ext cx="693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  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969379" y="2521458"/>
            <a:ext cx="870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Small  output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3" y="609676"/>
            <a:ext cx="73888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15" dirty="0">
                <a:latin typeface="Calibri Light"/>
                <a:cs typeface="Calibri Light"/>
              </a:rPr>
              <a:t>Hard </a:t>
            </a:r>
            <a:r>
              <a:rPr sz="4400" spc="-30" dirty="0">
                <a:latin typeface="Calibri Light"/>
                <a:cs typeface="Calibri Light"/>
              </a:rPr>
              <a:t>to </a:t>
            </a:r>
            <a:r>
              <a:rPr sz="4400" spc="-20" dirty="0">
                <a:latin typeface="Calibri Light"/>
                <a:cs typeface="Calibri Light"/>
              </a:rPr>
              <a:t>get </a:t>
            </a:r>
            <a:r>
              <a:rPr sz="4400" dirty="0">
                <a:latin typeface="Calibri Light"/>
                <a:cs typeface="Calibri Light"/>
              </a:rPr>
              <a:t>the </a:t>
            </a:r>
            <a:r>
              <a:rPr sz="4400" spc="-20" dirty="0">
                <a:latin typeface="Calibri Light"/>
                <a:cs typeface="Calibri Light"/>
              </a:rPr>
              <a:t>power </a:t>
            </a:r>
            <a:r>
              <a:rPr sz="4400" dirty="0">
                <a:latin typeface="Calibri Light"/>
                <a:cs typeface="Calibri Light"/>
              </a:rPr>
              <a:t>of Deep</a:t>
            </a:r>
            <a:r>
              <a:rPr sz="4400" spc="4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…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7419" y="1464563"/>
            <a:ext cx="7968996" cy="5192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5848" y="3657600"/>
            <a:ext cx="5977128" cy="1071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3927" y="3595115"/>
            <a:ext cx="6204204" cy="1292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5283" y="3697223"/>
            <a:ext cx="5858256" cy="954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xfrm>
            <a:off x="3382942" y="3707335"/>
            <a:ext cx="57704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990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 2006, people used RBM </a:t>
            </a:r>
            <a:r>
              <a:rPr spc="-15" dirty="0"/>
              <a:t>pre-training.  </a:t>
            </a:r>
            <a:r>
              <a:rPr spc="-5" dirty="0"/>
              <a:t>In 2015, </a:t>
            </a:r>
            <a:r>
              <a:rPr spc="-10" dirty="0"/>
              <a:t>people use</a:t>
            </a:r>
            <a:r>
              <a:rPr spc="75" dirty="0"/>
              <a:t> </a:t>
            </a:r>
            <a:r>
              <a:rPr spc="-35" dirty="0"/>
              <a:t>ReLU.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116776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R</a:t>
            </a:r>
            <a:r>
              <a:rPr spc="-5" dirty="0"/>
              <a:t>e</a:t>
            </a:r>
            <a:r>
              <a:rPr spc="-90" dirty="0"/>
              <a:t>L</a:t>
            </a:r>
            <a:r>
              <a:rPr dirty="0"/>
              <a:t>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2" y="1608585"/>
            <a:ext cx="5336540" cy="124714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41300" indent="-228600">
              <a:spcBef>
                <a:spcPts val="15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Rectified Linear Unit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(ReLU)</a:t>
            </a:r>
            <a:endParaRPr sz="2800">
              <a:latin typeface="Calibri"/>
              <a:cs typeface="Calibri"/>
            </a:endParaRPr>
          </a:p>
          <a:p>
            <a:pPr marR="5080" algn="r">
              <a:spcBef>
                <a:spcPts val="1450"/>
              </a:spcBef>
            </a:pPr>
            <a:r>
              <a:rPr sz="2800" b="1" i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eason: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8394" y="2764770"/>
            <a:ext cx="2828290" cy="130302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365125" indent="-352425">
              <a:spcBef>
                <a:spcPts val="1770"/>
              </a:spcBef>
              <a:buAutoNum type="arabicPeriod"/>
              <a:tabLst>
                <a:tab pos="365760" algn="l"/>
              </a:tabLst>
            </a:pPr>
            <a:r>
              <a:rPr sz="2800" spc="-30" dirty="0">
                <a:latin typeface="Calibri"/>
                <a:cs typeface="Calibri"/>
              </a:rPr>
              <a:t>Fast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</a:t>
            </a:r>
            <a:endParaRPr sz="2800">
              <a:latin typeface="Calibri"/>
              <a:cs typeface="Calibri"/>
            </a:endParaRPr>
          </a:p>
          <a:p>
            <a:pPr marL="378460" indent="-351790">
              <a:spcBef>
                <a:spcPts val="1664"/>
              </a:spcBef>
              <a:buAutoNum type="arabicPeriod"/>
              <a:tabLst>
                <a:tab pos="379095" algn="l"/>
              </a:tabLst>
            </a:pPr>
            <a:r>
              <a:rPr sz="2800" spc="-10" dirty="0">
                <a:latin typeface="Calibri"/>
                <a:cs typeface="Calibri"/>
              </a:rPr>
              <a:t>Biological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reason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2746" y="4250182"/>
            <a:ext cx="29660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3. </a:t>
            </a:r>
            <a:r>
              <a:rPr sz="2800" spc="-15" dirty="0">
                <a:latin typeface="Calibri"/>
                <a:cs typeface="Calibri"/>
              </a:rPr>
              <a:t>Infinite </a:t>
            </a:r>
            <a:r>
              <a:rPr sz="2800" spc="-10" dirty="0">
                <a:latin typeface="Calibri"/>
                <a:cs typeface="Calibri"/>
              </a:rPr>
              <a:t>sigmoid 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25" dirty="0">
                <a:latin typeface="Calibri"/>
                <a:cs typeface="Calibri"/>
              </a:rPr>
              <a:t>different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biases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0161" y="5250942"/>
            <a:ext cx="3314700" cy="88549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04775" marR="187325">
              <a:spcBef>
                <a:spcPts val="185"/>
              </a:spcBef>
            </a:pPr>
            <a:r>
              <a:rPr sz="2800" spc="-5" dirty="0">
                <a:latin typeface="Calibri"/>
                <a:cs typeface="Calibri"/>
              </a:rPr>
              <a:t>4. </a:t>
            </a:r>
            <a:r>
              <a:rPr sz="2800" spc="-25" dirty="0">
                <a:latin typeface="Calibri"/>
                <a:cs typeface="Calibri"/>
              </a:rPr>
              <a:t>Vanishing </a:t>
            </a:r>
            <a:r>
              <a:rPr sz="2800" spc="-20" dirty="0">
                <a:latin typeface="Calibri"/>
                <a:cs typeface="Calibri"/>
              </a:rPr>
              <a:t>gradient  </a:t>
            </a:r>
            <a:r>
              <a:rPr sz="2800" spc="-15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9054" y="4605529"/>
            <a:ext cx="2474595" cy="86995"/>
          </a:xfrm>
          <a:custGeom>
            <a:avLst/>
            <a:gdLst/>
            <a:ahLst/>
            <a:cxnLst/>
            <a:rect l="l" t="t" r="r" b="b"/>
            <a:pathLst>
              <a:path w="2474595" h="86995">
                <a:moveTo>
                  <a:pt x="2387473" y="0"/>
                </a:moveTo>
                <a:lnTo>
                  <a:pt x="2387473" y="86868"/>
                </a:lnTo>
                <a:lnTo>
                  <a:pt x="2445385" y="57912"/>
                </a:lnTo>
                <a:lnTo>
                  <a:pt x="2401951" y="57912"/>
                </a:lnTo>
                <a:lnTo>
                  <a:pt x="2401951" y="28956"/>
                </a:lnTo>
                <a:lnTo>
                  <a:pt x="2445385" y="28956"/>
                </a:lnTo>
                <a:lnTo>
                  <a:pt x="2387473" y="0"/>
                </a:lnTo>
                <a:close/>
              </a:path>
              <a:path w="2474595" h="86995">
                <a:moveTo>
                  <a:pt x="2387473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2387473" y="57912"/>
                </a:lnTo>
                <a:lnTo>
                  <a:pt x="2387473" y="28956"/>
                </a:lnTo>
                <a:close/>
              </a:path>
              <a:path w="2474595" h="86995">
                <a:moveTo>
                  <a:pt x="2445385" y="28956"/>
                </a:moveTo>
                <a:lnTo>
                  <a:pt x="2401951" y="28956"/>
                </a:lnTo>
                <a:lnTo>
                  <a:pt x="2401951" y="57912"/>
                </a:lnTo>
                <a:lnTo>
                  <a:pt x="2445385" y="57912"/>
                </a:lnTo>
                <a:lnTo>
                  <a:pt x="2474341" y="43434"/>
                </a:lnTo>
                <a:lnTo>
                  <a:pt x="2445385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3108" y="3085339"/>
            <a:ext cx="86995" cy="2474595"/>
          </a:xfrm>
          <a:custGeom>
            <a:avLst/>
            <a:gdLst/>
            <a:ahLst/>
            <a:cxnLst/>
            <a:rect l="l" t="t" r="r" b="b"/>
            <a:pathLst>
              <a:path w="86994" h="2474595">
                <a:moveTo>
                  <a:pt x="57912" y="72389"/>
                </a:moveTo>
                <a:lnTo>
                  <a:pt x="28956" y="72389"/>
                </a:lnTo>
                <a:lnTo>
                  <a:pt x="28956" y="2474341"/>
                </a:lnTo>
                <a:lnTo>
                  <a:pt x="57912" y="2474341"/>
                </a:lnTo>
                <a:lnTo>
                  <a:pt x="57912" y="72389"/>
                </a:lnTo>
                <a:close/>
              </a:path>
              <a:path w="86994" h="2474595">
                <a:moveTo>
                  <a:pt x="43434" y="0"/>
                </a:moveTo>
                <a:lnTo>
                  <a:pt x="0" y="86867"/>
                </a:lnTo>
                <a:lnTo>
                  <a:pt x="28956" y="86867"/>
                </a:lnTo>
                <a:lnTo>
                  <a:pt x="28956" y="72389"/>
                </a:lnTo>
                <a:lnTo>
                  <a:pt x="79629" y="72389"/>
                </a:lnTo>
                <a:lnTo>
                  <a:pt x="43434" y="0"/>
                </a:lnTo>
                <a:close/>
              </a:path>
              <a:path w="86994" h="2474595">
                <a:moveTo>
                  <a:pt x="79629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8" y="86867"/>
                </a:lnTo>
                <a:lnTo>
                  <a:pt x="79629" y="72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8702" y="4431919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4942" y="2719196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27248" y="4642103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4">
                <a:moveTo>
                  <a:pt x="0" y="0"/>
                </a:moveTo>
                <a:lnTo>
                  <a:pt x="1237107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6636" y="3563111"/>
            <a:ext cx="959485" cy="1079500"/>
          </a:xfrm>
          <a:custGeom>
            <a:avLst/>
            <a:gdLst/>
            <a:ahLst/>
            <a:cxnLst/>
            <a:rect l="l" t="t" r="r" b="b"/>
            <a:pathLst>
              <a:path w="959485" h="1079500">
                <a:moveTo>
                  <a:pt x="0" y="1079245"/>
                </a:moveTo>
                <a:lnTo>
                  <a:pt x="959230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10073" y="3156965"/>
            <a:ext cx="74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6130" y="4224986"/>
            <a:ext cx="767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97072" y="2971292"/>
            <a:ext cx="411480" cy="328930"/>
          </a:xfrm>
          <a:custGeom>
            <a:avLst/>
            <a:gdLst/>
            <a:ahLst/>
            <a:cxnLst/>
            <a:rect l="l" t="t" r="r" b="b"/>
            <a:pathLst>
              <a:path w="411480" h="328929">
                <a:moveTo>
                  <a:pt x="306197" y="0"/>
                </a:moveTo>
                <a:lnTo>
                  <a:pt x="301497" y="13335"/>
                </a:lnTo>
                <a:lnTo>
                  <a:pt x="320547" y="21651"/>
                </a:lnTo>
                <a:lnTo>
                  <a:pt x="336930" y="33099"/>
                </a:lnTo>
                <a:lnTo>
                  <a:pt x="361696" y="65532"/>
                </a:lnTo>
                <a:lnTo>
                  <a:pt x="376269" y="109219"/>
                </a:lnTo>
                <a:lnTo>
                  <a:pt x="381127" y="162813"/>
                </a:lnTo>
                <a:lnTo>
                  <a:pt x="379892" y="191845"/>
                </a:lnTo>
                <a:lnTo>
                  <a:pt x="370089" y="241859"/>
                </a:lnTo>
                <a:lnTo>
                  <a:pt x="350547" y="280965"/>
                </a:lnTo>
                <a:lnTo>
                  <a:pt x="320742" y="307306"/>
                </a:lnTo>
                <a:lnTo>
                  <a:pt x="302006" y="315595"/>
                </a:lnTo>
                <a:lnTo>
                  <a:pt x="306197" y="328930"/>
                </a:lnTo>
                <a:lnTo>
                  <a:pt x="351028" y="307895"/>
                </a:lnTo>
                <a:lnTo>
                  <a:pt x="384047" y="271525"/>
                </a:lnTo>
                <a:lnTo>
                  <a:pt x="404336" y="222678"/>
                </a:lnTo>
                <a:lnTo>
                  <a:pt x="411099" y="164592"/>
                </a:lnTo>
                <a:lnTo>
                  <a:pt x="409388" y="134417"/>
                </a:lnTo>
                <a:lnTo>
                  <a:pt x="395775" y="80974"/>
                </a:lnTo>
                <a:lnTo>
                  <a:pt x="368919" y="37468"/>
                </a:lnTo>
                <a:lnTo>
                  <a:pt x="330057" y="8616"/>
                </a:lnTo>
                <a:lnTo>
                  <a:pt x="306197" y="0"/>
                </a:lnTo>
                <a:close/>
              </a:path>
              <a:path w="411480" h="328929">
                <a:moveTo>
                  <a:pt x="104902" y="0"/>
                </a:moveTo>
                <a:lnTo>
                  <a:pt x="60118" y="21113"/>
                </a:lnTo>
                <a:lnTo>
                  <a:pt x="27051" y="57658"/>
                </a:lnTo>
                <a:lnTo>
                  <a:pt x="6762" y="106552"/>
                </a:lnTo>
                <a:lnTo>
                  <a:pt x="0" y="164592"/>
                </a:lnTo>
                <a:lnTo>
                  <a:pt x="1690" y="194784"/>
                </a:lnTo>
                <a:lnTo>
                  <a:pt x="15216" y="248263"/>
                </a:lnTo>
                <a:lnTo>
                  <a:pt x="42054" y="291621"/>
                </a:lnTo>
                <a:lnTo>
                  <a:pt x="80968" y="320335"/>
                </a:lnTo>
                <a:lnTo>
                  <a:pt x="104902" y="328930"/>
                </a:lnTo>
                <a:lnTo>
                  <a:pt x="108965" y="315595"/>
                </a:lnTo>
                <a:lnTo>
                  <a:pt x="90249" y="307306"/>
                </a:lnTo>
                <a:lnTo>
                  <a:pt x="74104" y="295767"/>
                </a:lnTo>
                <a:lnTo>
                  <a:pt x="49530" y="262890"/>
                </a:lnTo>
                <a:lnTo>
                  <a:pt x="34845" y="218186"/>
                </a:lnTo>
                <a:lnTo>
                  <a:pt x="29971" y="162813"/>
                </a:lnTo>
                <a:lnTo>
                  <a:pt x="31188" y="134790"/>
                </a:lnTo>
                <a:lnTo>
                  <a:pt x="40955" y="86125"/>
                </a:lnTo>
                <a:lnTo>
                  <a:pt x="60577" y="47714"/>
                </a:lnTo>
                <a:lnTo>
                  <a:pt x="90624" y="21651"/>
                </a:lnTo>
                <a:lnTo>
                  <a:pt x="109601" y="13335"/>
                </a:lnTo>
                <a:lnTo>
                  <a:pt x="104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36900" y="2870073"/>
            <a:ext cx="561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76555" algn="l"/>
              </a:tabLst>
            </a:pPr>
            <a:r>
              <a:rPr sz="2800" spc="-5" dirty="0">
                <a:latin typeface="Cambria Math"/>
                <a:cs typeface="Cambria Math"/>
              </a:rPr>
              <a:t>𝜎	𝑧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2952" y="5621832"/>
            <a:ext cx="2518410" cy="7950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765" marR="5080" indent="-12700" algn="just">
              <a:lnSpc>
                <a:spcPct val="90200"/>
              </a:lnSpc>
              <a:spcBef>
                <a:spcPts val="310"/>
              </a:spcBef>
            </a:pP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[Xavier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Glorot, </a:t>
            </a:r>
            <a:r>
              <a:rPr spc="-30" dirty="0">
                <a:solidFill>
                  <a:srgbClr val="0000FF"/>
                </a:solidFill>
                <a:latin typeface="Calibri"/>
                <a:cs typeface="Calibri"/>
              </a:rPr>
              <a:t>AISTATS’11] 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[Andrew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L. Maas, </a:t>
            </a:r>
            <a:r>
              <a:rPr spc="-20" dirty="0">
                <a:solidFill>
                  <a:srgbClr val="0000FF"/>
                </a:solidFill>
                <a:latin typeface="Calibri"/>
                <a:cs typeface="Calibri"/>
              </a:rPr>
              <a:t>ICML’13] 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[Kaiming He,</a:t>
            </a:r>
            <a:r>
              <a:rPr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arXiv’15]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116776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R</a:t>
            </a:r>
            <a:r>
              <a:rPr spc="-5" dirty="0"/>
              <a:t>e</a:t>
            </a:r>
            <a:r>
              <a:rPr spc="-90" dirty="0"/>
              <a:t>L</a:t>
            </a:r>
            <a:r>
              <a:rPr dirty="0"/>
              <a:t>U</a:t>
            </a:r>
          </a:p>
        </p:txBody>
      </p:sp>
      <p:sp>
        <p:nvSpPr>
          <p:cNvPr id="3" name="object 3"/>
          <p:cNvSpPr/>
          <p:nvPr/>
        </p:nvSpPr>
        <p:spPr>
          <a:xfrm>
            <a:off x="8891779" y="4338829"/>
            <a:ext cx="701675" cy="78105"/>
          </a:xfrm>
          <a:custGeom>
            <a:avLst/>
            <a:gdLst/>
            <a:ahLst/>
            <a:cxnLst/>
            <a:rect l="l" t="t" r="r" b="b"/>
            <a:pathLst>
              <a:path w="701675" h="78104">
                <a:moveTo>
                  <a:pt x="623570" y="0"/>
                </a:moveTo>
                <a:lnTo>
                  <a:pt x="623570" y="77724"/>
                </a:lnTo>
                <a:lnTo>
                  <a:pt x="675385" y="51816"/>
                </a:lnTo>
                <a:lnTo>
                  <a:pt x="636524" y="51816"/>
                </a:lnTo>
                <a:lnTo>
                  <a:pt x="636524" y="25908"/>
                </a:lnTo>
                <a:lnTo>
                  <a:pt x="675386" y="25908"/>
                </a:lnTo>
                <a:lnTo>
                  <a:pt x="623570" y="0"/>
                </a:lnTo>
                <a:close/>
              </a:path>
              <a:path w="701675" h="78104">
                <a:moveTo>
                  <a:pt x="623570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23570" y="51816"/>
                </a:lnTo>
                <a:lnTo>
                  <a:pt x="623570" y="25908"/>
                </a:lnTo>
                <a:close/>
              </a:path>
              <a:path w="701675" h="78104">
                <a:moveTo>
                  <a:pt x="675386" y="25908"/>
                </a:moveTo>
                <a:lnTo>
                  <a:pt x="636524" y="25908"/>
                </a:lnTo>
                <a:lnTo>
                  <a:pt x="636524" y="51816"/>
                </a:lnTo>
                <a:lnTo>
                  <a:pt x="675385" y="51816"/>
                </a:lnTo>
                <a:lnTo>
                  <a:pt x="701294" y="38862"/>
                </a:lnTo>
                <a:lnTo>
                  <a:pt x="675386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393" y="3560065"/>
            <a:ext cx="725170" cy="78105"/>
          </a:xfrm>
          <a:custGeom>
            <a:avLst/>
            <a:gdLst/>
            <a:ahLst/>
            <a:cxnLst/>
            <a:rect l="l" t="t" r="r" b="b"/>
            <a:pathLst>
              <a:path w="725170" h="78104">
                <a:moveTo>
                  <a:pt x="647446" y="0"/>
                </a:moveTo>
                <a:lnTo>
                  <a:pt x="647446" y="77724"/>
                </a:lnTo>
                <a:lnTo>
                  <a:pt x="699261" y="51816"/>
                </a:lnTo>
                <a:lnTo>
                  <a:pt x="660400" y="51816"/>
                </a:lnTo>
                <a:lnTo>
                  <a:pt x="660400" y="25908"/>
                </a:lnTo>
                <a:lnTo>
                  <a:pt x="699262" y="25908"/>
                </a:lnTo>
                <a:lnTo>
                  <a:pt x="647446" y="0"/>
                </a:lnTo>
                <a:close/>
              </a:path>
              <a:path w="725170" h="78104">
                <a:moveTo>
                  <a:pt x="647446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47446" y="51816"/>
                </a:lnTo>
                <a:lnTo>
                  <a:pt x="647446" y="25908"/>
                </a:lnTo>
                <a:close/>
              </a:path>
              <a:path w="725170" h="78104">
                <a:moveTo>
                  <a:pt x="699262" y="25908"/>
                </a:moveTo>
                <a:lnTo>
                  <a:pt x="660400" y="25908"/>
                </a:lnTo>
                <a:lnTo>
                  <a:pt x="660400" y="51816"/>
                </a:lnTo>
                <a:lnTo>
                  <a:pt x="699261" y="51816"/>
                </a:lnTo>
                <a:lnTo>
                  <a:pt x="725170" y="38862"/>
                </a:lnTo>
                <a:lnTo>
                  <a:pt x="699262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2596" y="3314700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2596" y="33147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6646" y="3206285"/>
            <a:ext cx="246379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550" i="1" spc="-145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5455" y="4437888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5455" y="443788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7676" y="4559463"/>
            <a:ext cx="1206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spc="-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1394" y="4341665"/>
            <a:ext cx="169545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550" i="1" dirty="0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98264" y="2170176"/>
            <a:ext cx="574548" cy="57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8265" y="217017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1311" y="3195827"/>
            <a:ext cx="573024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1312" y="3195828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4">
                <a:moveTo>
                  <a:pt x="0" y="286512"/>
                </a:move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332987" y="3749"/>
                </a:lnTo>
                <a:lnTo>
                  <a:pt x="377074" y="14606"/>
                </a:lnTo>
                <a:lnTo>
                  <a:pt x="418183" y="31978"/>
                </a:lnTo>
                <a:lnTo>
                  <a:pt x="455724" y="55278"/>
                </a:lnTo>
                <a:lnTo>
                  <a:pt x="489108" y="83915"/>
                </a:lnTo>
                <a:lnTo>
                  <a:pt x="517745" y="117299"/>
                </a:lnTo>
                <a:lnTo>
                  <a:pt x="541045" y="154840"/>
                </a:lnTo>
                <a:lnTo>
                  <a:pt x="558417" y="195949"/>
                </a:lnTo>
                <a:lnTo>
                  <a:pt x="569274" y="240036"/>
                </a:lnTo>
                <a:lnTo>
                  <a:pt x="573024" y="286512"/>
                </a:lnTo>
                <a:lnTo>
                  <a:pt x="569274" y="332987"/>
                </a:lnTo>
                <a:lnTo>
                  <a:pt x="558417" y="377074"/>
                </a:lnTo>
                <a:lnTo>
                  <a:pt x="541045" y="418183"/>
                </a:lnTo>
                <a:lnTo>
                  <a:pt x="517745" y="455724"/>
                </a:lnTo>
                <a:lnTo>
                  <a:pt x="489108" y="489108"/>
                </a:lnTo>
                <a:lnTo>
                  <a:pt x="455724" y="517745"/>
                </a:lnTo>
                <a:lnTo>
                  <a:pt x="418183" y="541045"/>
                </a:lnTo>
                <a:lnTo>
                  <a:pt x="377074" y="558417"/>
                </a:lnTo>
                <a:lnTo>
                  <a:pt x="332987" y="569274"/>
                </a:lnTo>
                <a:lnTo>
                  <a:pt x="286512" y="573024"/>
                </a:lnTo>
                <a:lnTo>
                  <a:pt x="240036" y="569274"/>
                </a:lnTo>
                <a:lnTo>
                  <a:pt x="195949" y="558417"/>
                </a:lnTo>
                <a:lnTo>
                  <a:pt x="154840" y="541045"/>
                </a:lnTo>
                <a:lnTo>
                  <a:pt x="117299" y="517745"/>
                </a:lnTo>
                <a:lnTo>
                  <a:pt x="83915" y="489108"/>
                </a:lnTo>
                <a:lnTo>
                  <a:pt x="55278" y="455724"/>
                </a:lnTo>
                <a:lnTo>
                  <a:pt x="31978" y="418183"/>
                </a:lnTo>
                <a:lnTo>
                  <a:pt x="14606" y="377074"/>
                </a:lnTo>
                <a:lnTo>
                  <a:pt x="3749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8933" y="4253484"/>
            <a:ext cx="574547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8933" y="4253485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7" y="286512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4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52157" y="3303824"/>
            <a:ext cx="25146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-105" dirty="0">
                <a:latin typeface="Times New Roman"/>
                <a:cs typeface="Times New Roman"/>
              </a:rPr>
              <a:t>y</a:t>
            </a:r>
            <a:r>
              <a:rPr sz="2250" spc="-7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26085" y="4087160"/>
            <a:ext cx="27178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55" dirty="0">
                <a:latin typeface="Times New Roman"/>
                <a:cs typeface="Times New Roman"/>
              </a:rPr>
              <a:t>y</a:t>
            </a:r>
            <a:r>
              <a:rPr sz="2250" spc="-15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06184" y="2170176"/>
            <a:ext cx="574548" cy="574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06185" y="217017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9900" y="3211067"/>
            <a:ext cx="573024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19901" y="3211068"/>
            <a:ext cx="573405" cy="574675"/>
          </a:xfrm>
          <a:custGeom>
            <a:avLst/>
            <a:gdLst/>
            <a:ahLst/>
            <a:cxnLst/>
            <a:rect l="l" t="t" r="r" b="b"/>
            <a:pathLst>
              <a:path w="573404" h="574675">
                <a:moveTo>
                  <a:pt x="0" y="287274"/>
                </a:moveTo>
                <a:lnTo>
                  <a:pt x="3749" y="240684"/>
                </a:lnTo>
                <a:lnTo>
                  <a:pt x="14606" y="196486"/>
                </a:lnTo>
                <a:lnTo>
                  <a:pt x="31978" y="155270"/>
                </a:lnTo>
                <a:lnTo>
                  <a:pt x="55278" y="117628"/>
                </a:lnTo>
                <a:lnTo>
                  <a:pt x="83915" y="84153"/>
                </a:lnTo>
                <a:lnTo>
                  <a:pt x="117299" y="55437"/>
                </a:lnTo>
                <a:lnTo>
                  <a:pt x="154840" y="32071"/>
                </a:lnTo>
                <a:lnTo>
                  <a:pt x="195949" y="14648"/>
                </a:lnTo>
                <a:lnTo>
                  <a:pt x="240036" y="3760"/>
                </a:lnTo>
                <a:lnTo>
                  <a:pt x="286512" y="0"/>
                </a:lnTo>
                <a:lnTo>
                  <a:pt x="332987" y="3760"/>
                </a:lnTo>
                <a:lnTo>
                  <a:pt x="377074" y="14648"/>
                </a:lnTo>
                <a:lnTo>
                  <a:pt x="418183" y="32071"/>
                </a:lnTo>
                <a:lnTo>
                  <a:pt x="455724" y="55437"/>
                </a:lnTo>
                <a:lnTo>
                  <a:pt x="489108" y="84153"/>
                </a:lnTo>
                <a:lnTo>
                  <a:pt x="517745" y="117628"/>
                </a:lnTo>
                <a:lnTo>
                  <a:pt x="541045" y="155270"/>
                </a:lnTo>
                <a:lnTo>
                  <a:pt x="558417" y="196486"/>
                </a:lnTo>
                <a:lnTo>
                  <a:pt x="569274" y="240684"/>
                </a:lnTo>
                <a:lnTo>
                  <a:pt x="573024" y="287274"/>
                </a:lnTo>
                <a:lnTo>
                  <a:pt x="569274" y="333863"/>
                </a:lnTo>
                <a:lnTo>
                  <a:pt x="558417" y="378061"/>
                </a:lnTo>
                <a:lnTo>
                  <a:pt x="541045" y="419277"/>
                </a:lnTo>
                <a:lnTo>
                  <a:pt x="517745" y="456919"/>
                </a:lnTo>
                <a:lnTo>
                  <a:pt x="489108" y="490394"/>
                </a:lnTo>
                <a:lnTo>
                  <a:pt x="455724" y="519110"/>
                </a:lnTo>
                <a:lnTo>
                  <a:pt x="418183" y="542476"/>
                </a:lnTo>
                <a:lnTo>
                  <a:pt x="377074" y="559899"/>
                </a:lnTo>
                <a:lnTo>
                  <a:pt x="332987" y="570787"/>
                </a:lnTo>
                <a:lnTo>
                  <a:pt x="286512" y="574548"/>
                </a:lnTo>
                <a:lnTo>
                  <a:pt x="240036" y="570787"/>
                </a:lnTo>
                <a:lnTo>
                  <a:pt x="195949" y="559899"/>
                </a:lnTo>
                <a:lnTo>
                  <a:pt x="154840" y="542476"/>
                </a:lnTo>
                <a:lnTo>
                  <a:pt x="117299" y="519110"/>
                </a:lnTo>
                <a:lnTo>
                  <a:pt x="83915" y="490394"/>
                </a:lnTo>
                <a:lnTo>
                  <a:pt x="55278" y="456919"/>
                </a:lnTo>
                <a:lnTo>
                  <a:pt x="31978" y="419277"/>
                </a:lnTo>
                <a:lnTo>
                  <a:pt x="14606" y="378061"/>
                </a:lnTo>
                <a:lnTo>
                  <a:pt x="3749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5809" y="4253484"/>
            <a:ext cx="574547" cy="573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5809" y="4253485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7" y="286512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4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0119" y="3320797"/>
            <a:ext cx="574548" cy="573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80120" y="3320797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1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8" y="286511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3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1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1643" y="4079748"/>
            <a:ext cx="574548" cy="5745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81644" y="4079748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7096" y="4540758"/>
            <a:ext cx="1879600" cy="1084580"/>
          </a:xfrm>
          <a:custGeom>
            <a:avLst/>
            <a:gdLst/>
            <a:ahLst/>
            <a:cxnLst/>
            <a:rect l="l" t="t" r="r" b="b"/>
            <a:pathLst>
              <a:path w="1879600" h="1084579">
                <a:moveTo>
                  <a:pt x="1805558" y="27356"/>
                </a:moveTo>
                <a:lnTo>
                  <a:pt x="0" y="1061542"/>
                </a:lnTo>
                <a:lnTo>
                  <a:pt x="12953" y="1084021"/>
                </a:lnTo>
                <a:lnTo>
                  <a:pt x="1818448" y="49872"/>
                </a:lnTo>
                <a:lnTo>
                  <a:pt x="1805558" y="27356"/>
                </a:lnTo>
                <a:close/>
              </a:path>
              <a:path w="1879600" h="1084579">
                <a:moveTo>
                  <a:pt x="1865539" y="20955"/>
                </a:moveTo>
                <a:lnTo>
                  <a:pt x="1816735" y="20955"/>
                </a:lnTo>
                <a:lnTo>
                  <a:pt x="1829689" y="43434"/>
                </a:lnTo>
                <a:lnTo>
                  <a:pt x="1818448" y="49872"/>
                </a:lnTo>
                <a:lnTo>
                  <a:pt x="1831339" y="72390"/>
                </a:lnTo>
                <a:lnTo>
                  <a:pt x="1865539" y="20955"/>
                </a:lnTo>
                <a:close/>
              </a:path>
              <a:path w="1879600" h="1084579">
                <a:moveTo>
                  <a:pt x="1816735" y="20955"/>
                </a:moveTo>
                <a:lnTo>
                  <a:pt x="1805558" y="27356"/>
                </a:lnTo>
                <a:lnTo>
                  <a:pt x="1818448" y="49872"/>
                </a:lnTo>
                <a:lnTo>
                  <a:pt x="1829689" y="43434"/>
                </a:lnTo>
                <a:lnTo>
                  <a:pt x="1816735" y="20955"/>
                </a:lnTo>
                <a:close/>
              </a:path>
              <a:path w="1879600" h="1084579">
                <a:moveTo>
                  <a:pt x="1879473" y="0"/>
                </a:moveTo>
                <a:lnTo>
                  <a:pt x="1792731" y="4953"/>
                </a:lnTo>
                <a:lnTo>
                  <a:pt x="1805558" y="27356"/>
                </a:lnTo>
                <a:lnTo>
                  <a:pt x="1816735" y="20955"/>
                </a:lnTo>
                <a:lnTo>
                  <a:pt x="1865539" y="20955"/>
                </a:lnTo>
                <a:lnTo>
                  <a:pt x="1879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3385" y="5574792"/>
            <a:ext cx="1853564" cy="78105"/>
          </a:xfrm>
          <a:custGeom>
            <a:avLst/>
            <a:gdLst/>
            <a:ahLst/>
            <a:cxnLst/>
            <a:rect l="l" t="t" r="r" b="b"/>
            <a:pathLst>
              <a:path w="1853564" h="78104">
                <a:moveTo>
                  <a:pt x="1775840" y="0"/>
                </a:moveTo>
                <a:lnTo>
                  <a:pt x="1775840" y="77724"/>
                </a:lnTo>
                <a:lnTo>
                  <a:pt x="1827656" y="51816"/>
                </a:lnTo>
                <a:lnTo>
                  <a:pt x="1788794" y="51816"/>
                </a:lnTo>
                <a:lnTo>
                  <a:pt x="1788794" y="25908"/>
                </a:lnTo>
                <a:lnTo>
                  <a:pt x="1827657" y="25908"/>
                </a:lnTo>
                <a:lnTo>
                  <a:pt x="1775840" y="0"/>
                </a:lnTo>
                <a:close/>
              </a:path>
              <a:path w="1853564" h="78104">
                <a:moveTo>
                  <a:pt x="1775840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1775840" y="51816"/>
                </a:lnTo>
                <a:lnTo>
                  <a:pt x="1775840" y="25908"/>
                </a:lnTo>
                <a:close/>
              </a:path>
              <a:path w="1853564" h="78104">
                <a:moveTo>
                  <a:pt x="1827657" y="25908"/>
                </a:moveTo>
                <a:lnTo>
                  <a:pt x="1788794" y="25908"/>
                </a:lnTo>
                <a:lnTo>
                  <a:pt x="1788794" y="51816"/>
                </a:lnTo>
                <a:lnTo>
                  <a:pt x="1827656" y="51816"/>
                </a:lnTo>
                <a:lnTo>
                  <a:pt x="1853564" y="38862"/>
                </a:lnTo>
                <a:lnTo>
                  <a:pt x="1827657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68748" y="2457451"/>
            <a:ext cx="1838325" cy="1036955"/>
          </a:xfrm>
          <a:custGeom>
            <a:avLst/>
            <a:gdLst/>
            <a:ahLst/>
            <a:cxnLst/>
            <a:rect l="l" t="t" r="r" b="b"/>
            <a:pathLst>
              <a:path w="1838325" h="1036954">
                <a:moveTo>
                  <a:pt x="1763607" y="26671"/>
                </a:moveTo>
                <a:lnTo>
                  <a:pt x="0" y="1014095"/>
                </a:lnTo>
                <a:lnTo>
                  <a:pt x="12700" y="1036701"/>
                </a:lnTo>
                <a:lnTo>
                  <a:pt x="1776275" y="49295"/>
                </a:lnTo>
                <a:lnTo>
                  <a:pt x="1763607" y="26671"/>
                </a:lnTo>
                <a:close/>
              </a:path>
              <a:path w="1838325" h="1036954">
                <a:moveTo>
                  <a:pt x="1823995" y="20320"/>
                </a:moveTo>
                <a:lnTo>
                  <a:pt x="1774952" y="20320"/>
                </a:lnTo>
                <a:lnTo>
                  <a:pt x="1787652" y="42925"/>
                </a:lnTo>
                <a:lnTo>
                  <a:pt x="1776275" y="49295"/>
                </a:lnTo>
                <a:lnTo>
                  <a:pt x="1788922" y="71882"/>
                </a:lnTo>
                <a:lnTo>
                  <a:pt x="1823995" y="20320"/>
                </a:lnTo>
                <a:close/>
              </a:path>
              <a:path w="1838325" h="1036954">
                <a:moveTo>
                  <a:pt x="1774952" y="20320"/>
                </a:moveTo>
                <a:lnTo>
                  <a:pt x="1763607" y="26671"/>
                </a:lnTo>
                <a:lnTo>
                  <a:pt x="1776275" y="49295"/>
                </a:lnTo>
                <a:lnTo>
                  <a:pt x="1787652" y="42925"/>
                </a:lnTo>
                <a:lnTo>
                  <a:pt x="1774952" y="20320"/>
                </a:lnTo>
                <a:close/>
              </a:path>
              <a:path w="1838325" h="1036954">
                <a:moveTo>
                  <a:pt x="1837816" y="0"/>
                </a:moveTo>
                <a:lnTo>
                  <a:pt x="1750949" y="4063"/>
                </a:lnTo>
                <a:lnTo>
                  <a:pt x="1763607" y="26671"/>
                </a:lnTo>
                <a:lnTo>
                  <a:pt x="1774952" y="20320"/>
                </a:lnTo>
                <a:lnTo>
                  <a:pt x="1823995" y="20320"/>
                </a:lnTo>
                <a:lnTo>
                  <a:pt x="1837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7223" y="2446147"/>
            <a:ext cx="1853564" cy="1052830"/>
          </a:xfrm>
          <a:custGeom>
            <a:avLst/>
            <a:gdLst/>
            <a:ahLst/>
            <a:cxnLst/>
            <a:rect l="l" t="t" r="r" b="b"/>
            <a:pathLst>
              <a:path w="1853564" h="1052829">
                <a:moveTo>
                  <a:pt x="1779117" y="1025993"/>
                </a:moveTo>
                <a:lnTo>
                  <a:pt x="1766442" y="1048512"/>
                </a:lnTo>
                <a:lnTo>
                  <a:pt x="1853184" y="1052829"/>
                </a:lnTo>
                <a:lnTo>
                  <a:pt x="1839372" y="1032382"/>
                </a:lnTo>
                <a:lnTo>
                  <a:pt x="1790446" y="1032382"/>
                </a:lnTo>
                <a:lnTo>
                  <a:pt x="1779117" y="1025993"/>
                </a:lnTo>
                <a:close/>
              </a:path>
              <a:path w="1853564" h="1052829">
                <a:moveTo>
                  <a:pt x="1791835" y="1003398"/>
                </a:moveTo>
                <a:lnTo>
                  <a:pt x="1779117" y="1025993"/>
                </a:lnTo>
                <a:lnTo>
                  <a:pt x="1790446" y="1032382"/>
                </a:lnTo>
                <a:lnTo>
                  <a:pt x="1803146" y="1009776"/>
                </a:lnTo>
                <a:lnTo>
                  <a:pt x="1791835" y="1003398"/>
                </a:lnTo>
                <a:close/>
              </a:path>
              <a:path w="1853564" h="1052829">
                <a:moveTo>
                  <a:pt x="1804542" y="980820"/>
                </a:moveTo>
                <a:lnTo>
                  <a:pt x="1791835" y="1003398"/>
                </a:lnTo>
                <a:lnTo>
                  <a:pt x="1803146" y="1009776"/>
                </a:lnTo>
                <a:lnTo>
                  <a:pt x="1790446" y="1032382"/>
                </a:lnTo>
                <a:lnTo>
                  <a:pt x="1839372" y="1032382"/>
                </a:lnTo>
                <a:lnTo>
                  <a:pt x="1804542" y="980820"/>
                </a:lnTo>
                <a:close/>
              </a:path>
              <a:path w="1853564" h="1052829">
                <a:moveTo>
                  <a:pt x="12700" y="0"/>
                </a:moveTo>
                <a:lnTo>
                  <a:pt x="0" y="22605"/>
                </a:lnTo>
                <a:lnTo>
                  <a:pt x="1779117" y="1025993"/>
                </a:lnTo>
                <a:lnTo>
                  <a:pt x="1791835" y="1003398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63922" y="2448815"/>
            <a:ext cx="1882775" cy="2092325"/>
          </a:xfrm>
          <a:custGeom>
            <a:avLst/>
            <a:gdLst/>
            <a:ahLst/>
            <a:cxnLst/>
            <a:rect l="l" t="t" r="r" b="b"/>
            <a:pathLst>
              <a:path w="1882775" h="2092325">
                <a:moveTo>
                  <a:pt x="1820989" y="2042644"/>
                </a:moveTo>
                <a:lnTo>
                  <a:pt x="1801749" y="2059940"/>
                </a:lnTo>
                <a:lnTo>
                  <a:pt x="1882648" y="2091817"/>
                </a:lnTo>
                <a:lnTo>
                  <a:pt x="1871756" y="2052320"/>
                </a:lnTo>
                <a:lnTo>
                  <a:pt x="1829689" y="2052320"/>
                </a:lnTo>
                <a:lnTo>
                  <a:pt x="1820989" y="2042644"/>
                </a:lnTo>
                <a:close/>
              </a:path>
              <a:path w="1882775" h="2092325">
                <a:moveTo>
                  <a:pt x="1840316" y="2025271"/>
                </a:moveTo>
                <a:lnTo>
                  <a:pt x="1820989" y="2042644"/>
                </a:lnTo>
                <a:lnTo>
                  <a:pt x="1829689" y="2052320"/>
                </a:lnTo>
                <a:lnTo>
                  <a:pt x="1848992" y="2034921"/>
                </a:lnTo>
                <a:lnTo>
                  <a:pt x="1840316" y="2025271"/>
                </a:lnTo>
                <a:close/>
              </a:path>
              <a:path w="1882775" h="2092325">
                <a:moveTo>
                  <a:pt x="1859533" y="2007997"/>
                </a:moveTo>
                <a:lnTo>
                  <a:pt x="1840316" y="2025271"/>
                </a:lnTo>
                <a:lnTo>
                  <a:pt x="1848992" y="2034921"/>
                </a:lnTo>
                <a:lnTo>
                  <a:pt x="1829689" y="2052320"/>
                </a:lnTo>
                <a:lnTo>
                  <a:pt x="1871756" y="2052320"/>
                </a:lnTo>
                <a:lnTo>
                  <a:pt x="1859533" y="2007997"/>
                </a:lnTo>
                <a:close/>
              </a:path>
              <a:path w="1882775" h="2092325">
                <a:moveTo>
                  <a:pt x="19303" y="0"/>
                </a:moveTo>
                <a:lnTo>
                  <a:pt x="0" y="17272"/>
                </a:lnTo>
                <a:lnTo>
                  <a:pt x="1820989" y="2042644"/>
                </a:lnTo>
                <a:lnTo>
                  <a:pt x="1840316" y="2025271"/>
                </a:lnTo>
                <a:lnTo>
                  <a:pt x="19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68747" y="3471798"/>
            <a:ext cx="1877060" cy="1069340"/>
          </a:xfrm>
          <a:custGeom>
            <a:avLst/>
            <a:gdLst/>
            <a:ahLst/>
            <a:cxnLst/>
            <a:rect l="l" t="t" r="r" b="b"/>
            <a:pathLst>
              <a:path w="1877060" h="1069339">
                <a:moveTo>
                  <a:pt x="1802923" y="1042011"/>
                </a:moveTo>
                <a:lnTo>
                  <a:pt x="1790191" y="1064514"/>
                </a:lnTo>
                <a:lnTo>
                  <a:pt x="1876932" y="1068958"/>
                </a:lnTo>
                <a:lnTo>
                  <a:pt x="1863071" y="1048384"/>
                </a:lnTo>
                <a:lnTo>
                  <a:pt x="1814194" y="1048384"/>
                </a:lnTo>
                <a:lnTo>
                  <a:pt x="1802923" y="1042011"/>
                </a:lnTo>
                <a:close/>
              </a:path>
              <a:path w="1877060" h="1069339">
                <a:moveTo>
                  <a:pt x="1815722" y="1019390"/>
                </a:moveTo>
                <a:lnTo>
                  <a:pt x="1802923" y="1042011"/>
                </a:lnTo>
                <a:lnTo>
                  <a:pt x="1814194" y="1048384"/>
                </a:lnTo>
                <a:lnTo>
                  <a:pt x="1827022" y="1025778"/>
                </a:lnTo>
                <a:lnTo>
                  <a:pt x="1815722" y="1019390"/>
                </a:lnTo>
                <a:close/>
              </a:path>
              <a:path w="1877060" h="1069339">
                <a:moveTo>
                  <a:pt x="1828418" y="996950"/>
                </a:moveTo>
                <a:lnTo>
                  <a:pt x="1815722" y="1019390"/>
                </a:lnTo>
                <a:lnTo>
                  <a:pt x="1827022" y="1025778"/>
                </a:lnTo>
                <a:lnTo>
                  <a:pt x="1814194" y="1048384"/>
                </a:lnTo>
                <a:lnTo>
                  <a:pt x="1863071" y="1048384"/>
                </a:lnTo>
                <a:lnTo>
                  <a:pt x="1828418" y="996950"/>
                </a:lnTo>
                <a:close/>
              </a:path>
              <a:path w="1877060" h="1069339">
                <a:moveTo>
                  <a:pt x="12700" y="0"/>
                </a:moveTo>
                <a:lnTo>
                  <a:pt x="0" y="22605"/>
                </a:lnTo>
                <a:lnTo>
                  <a:pt x="1802923" y="1042011"/>
                </a:lnTo>
                <a:lnTo>
                  <a:pt x="1815722" y="1019390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74463" y="2457451"/>
            <a:ext cx="1833880" cy="2091689"/>
          </a:xfrm>
          <a:custGeom>
            <a:avLst/>
            <a:gdLst/>
            <a:ahLst/>
            <a:cxnLst/>
            <a:rect l="l" t="t" r="r" b="b"/>
            <a:pathLst>
              <a:path w="1833879" h="2091689">
                <a:moveTo>
                  <a:pt x="1772514" y="50005"/>
                </a:moveTo>
                <a:lnTo>
                  <a:pt x="0" y="2074545"/>
                </a:lnTo>
                <a:lnTo>
                  <a:pt x="19558" y="2091689"/>
                </a:lnTo>
                <a:lnTo>
                  <a:pt x="1791943" y="67027"/>
                </a:lnTo>
                <a:lnTo>
                  <a:pt x="1772514" y="50005"/>
                </a:lnTo>
                <a:close/>
              </a:path>
              <a:path w="1833879" h="2091689">
                <a:moveTo>
                  <a:pt x="1822851" y="40259"/>
                </a:moveTo>
                <a:lnTo>
                  <a:pt x="1781048" y="40259"/>
                </a:lnTo>
                <a:lnTo>
                  <a:pt x="1800478" y="57276"/>
                </a:lnTo>
                <a:lnTo>
                  <a:pt x="1791943" y="67027"/>
                </a:lnTo>
                <a:lnTo>
                  <a:pt x="1811401" y="84074"/>
                </a:lnTo>
                <a:lnTo>
                  <a:pt x="1822851" y="40259"/>
                </a:lnTo>
                <a:close/>
              </a:path>
              <a:path w="1833879" h="2091689">
                <a:moveTo>
                  <a:pt x="1781048" y="40259"/>
                </a:moveTo>
                <a:lnTo>
                  <a:pt x="1772514" y="50005"/>
                </a:lnTo>
                <a:lnTo>
                  <a:pt x="1791943" y="67027"/>
                </a:lnTo>
                <a:lnTo>
                  <a:pt x="1800478" y="57276"/>
                </a:lnTo>
                <a:lnTo>
                  <a:pt x="1781048" y="40259"/>
                </a:lnTo>
                <a:close/>
              </a:path>
              <a:path w="1833879" h="2091689">
                <a:moveTo>
                  <a:pt x="1833372" y="0"/>
                </a:moveTo>
                <a:lnTo>
                  <a:pt x="1752981" y="32892"/>
                </a:lnTo>
                <a:lnTo>
                  <a:pt x="1772514" y="50005"/>
                </a:lnTo>
                <a:lnTo>
                  <a:pt x="1781048" y="40259"/>
                </a:lnTo>
                <a:lnTo>
                  <a:pt x="1822851" y="40259"/>
                </a:lnTo>
                <a:lnTo>
                  <a:pt x="18333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77892" y="3499865"/>
            <a:ext cx="1843405" cy="1052830"/>
          </a:xfrm>
          <a:custGeom>
            <a:avLst/>
            <a:gdLst/>
            <a:ahLst/>
            <a:cxnLst/>
            <a:rect l="l" t="t" r="r" b="b"/>
            <a:pathLst>
              <a:path w="1843404" h="1052829">
                <a:moveTo>
                  <a:pt x="1769054" y="27070"/>
                </a:moveTo>
                <a:lnTo>
                  <a:pt x="0" y="1030351"/>
                </a:lnTo>
                <a:lnTo>
                  <a:pt x="12700" y="1052830"/>
                </a:lnTo>
                <a:lnTo>
                  <a:pt x="1781831" y="49577"/>
                </a:lnTo>
                <a:lnTo>
                  <a:pt x="1769054" y="27070"/>
                </a:lnTo>
                <a:close/>
              </a:path>
              <a:path w="1843404" h="1052829">
                <a:moveTo>
                  <a:pt x="1829138" y="20700"/>
                </a:moveTo>
                <a:lnTo>
                  <a:pt x="1780286" y="20700"/>
                </a:lnTo>
                <a:lnTo>
                  <a:pt x="1793113" y="43180"/>
                </a:lnTo>
                <a:lnTo>
                  <a:pt x="1781831" y="49577"/>
                </a:lnTo>
                <a:lnTo>
                  <a:pt x="1794637" y="72136"/>
                </a:lnTo>
                <a:lnTo>
                  <a:pt x="1829138" y="20700"/>
                </a:lnTo>
                <a:close/>
              </a:path>
              <a:path w="1843404" h="1052829">
                <a:moveTo>
                  <a:pt x="1780286" y="20700"/>
                </a:moveTo>
                <a:lnTo>
                  <a:pt x="1769054" y="27070"/>
                </a:lnTo>
                <a:lnTo>
                  <a:pt x="1781831" y="49577"/>
                </a:lnTo>
                <a:lnTo>
                  <a:pt x="1793113" y="43180"/>
                </a:lnTo>
                <a:lnTo>
                  <a:pt x="1780286" y="20700"/>
                </a:lnTo>
                <a:close/>
              </a:path>
              <a:path w="1843404" h="1052829">
                <a:moveTo>
                  <a:pt x="1843024" y="0"/>
                </a:moveTo>
                <a:lnTo>
                  <a:pt x="1756283" y="4572"/>
                </a:lnTo>
                <a:lnTo>
                  <a:pt x="1769054" y="27070"/>
                </a:lnTo>
                <a:lnTo>
                  <a:pt x="1780286" y="20700"/>
                </a:lnTo>
                <a:lnTo>
                  <a:pt x="1829138" y="20700"/>
                </a:lnTo>
                <a:lnTo>
                  <a:pt x="1843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14827" y="2457451"/>
            <a:ext cx="1584960" cy="1004569"/>
          </a:xfrm>
          <a:custGeom>
            <a:avLst/>
            <a:gdLst/>
            <a:ahLst/>
            <a:cxnLst/>
            <a:rect l="l" t="t" r="r" b="b"/>
            <a:pathLst>
              <a:path w="1584960" h="1004570">
                <a:moveTo>
                  <a:pt x="1511875" y="30409"/>
                </a:moveTo>
                <a:lnTo>
                  <a:pt x="0" y="982345"/>
                </a:lnTo>
                <a:lnTo>
                  <a:pt x="13715" y="1004315"/>
                </a:lnTo>
                <a:lnTo>
                  <a:pt x="1525706" y="52387"/>
                </a:lnTo>
                <a:lnTo>
                  <a:pt x="1511875" y="30409"/>
                </a:lnTo>
                <a:close/>
              </a:path>
              <a:path w="1584960" h="1004570">
                <a:moveTo>
                  <a:pt x="1570321" y="23495"/>
                </a:moveTo>
                <a:lnTo>
                  <a:pt x="1522857" y="23495"/>
                </a:lnTo>
                <a:lnTo>
                  <a:pt x="1536699" y="45465"/>
                </a:lnTo>
                <a:lnTo>
                  <a:pt x="1525706" y="52387"/>
                </a:lnTo>
                <a:lnTo>
                  <a:pt x="1539494" y="74295"/>
                </a:lnTo>
                <a:lnTo>
                  <a:pt x="1570321" y="23495"/>
                </a:lnTo>
                <a:close/>
              </a:path>
              <a:path w="1584960" h="1004570">
                <a:moveTo>
                  <a:pt x="1522857" y="23495"/>
                </a:moveTo>
                <a:lnTo>
                  <a:pt x="1511875" y="30409"/>
                </a:lnTo>
                <a:lnTo>
                  <a:pt x="1525706" y="52387"/>
                </a:lnTo>
                <a:lnTo>
                  <a:pt x="1536699" y="45465"/>
                </a:lnTo>
                <a:lnTo>
                  <a:pt x="1522857" y="23495"/>
                </a:lnTo>
                <a:close/>
              </a:path>
              <a:path w="1584960" h="1004570">
                <a:moveTo>
                  <a:pt x="1584579" y="0"/>
                </a:moveTo>
                <a:lnTo>
                  <a:pt x="1498092" y="8509"/>
                </a:lnTo>
                <a:lnTo>
                  <a:pt x="1511875" y="30409"/>
                </a:lnTo>
                <a:lnTo>
                  <a:pt x="1522857" y="23495"/>
                </a:lnTo>
                <a:lnTo>
                  <a:pt x="1570321" y="23495"/>
                </a:lnTo>
                <a:lnTo>
                  <a:pt x="1584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6259" y="3444367"/>
            <a:ext cx="1575435" cy="78105"/>
          </a:xfrm>
          <a:custGeom>
            <a:avLst/>
            <a:gdLst/>
            <a:ahLst/>
            <a:cxnLst/>
            <a:rect l="l" t="t" r="r" b="b"/>
            <a:pathLst>
              <a:path w="1575435" h="78104">
                <a:moveTo>
                  <a:pt x="1549527" y="25908"/>
                </a:moveTo>
                <a:lnTo>
                  <a:pt x="1510537" y="25908"/>
                </a:lnTo>
                <a:lnTo>
                  <a:pt x="1510537" y="51816"/>
                </a:lnTo>
                <a:lnTo>
                  <a:pt x="1497626" y="51845"/>
                </a:lnTo>
                <a:lnTo>
                  <a:pt x="1497711" y="77724"/>
                </a:lnTo>
                <a:lnTo>
                  <a:pt x="1575308" y="38735"/>
                </a:lnTo>
                <a:lnTo>
                  <a:pt x="1549527" y="25908"/>
                </a:lnTo>
                <a:close/>
              </a:path>
              <a:path w="1575435" h="78104">
                <a:moveTo>
                  <a:pt x="1497541" y="25937"/>
                </a:moveTo>
                <a:lnTo>
                  <a:pt x="0" y="29337"/>
                </a:lnTo>
                <a:lnTo>
                  <a:pt x="0" y="55245"/>
                </a:lnTo>
                <a:lnTo>
                  <a:pt x="1497626" y="51845"/>
                </a:lnTo>
                <a:lnTo>
                  <a:pt x="1497541" y="25937"/>
                </a:lnTo>
                <a:close/>
              </a:path>
              <a:path w="1575435" h="78104">
                <a:moveTo>
                  <a:pt x="1510537" y="25908"/>
                </a:moveTo>
                <a:lnTo>
                  <a:pt x="1497541" y="25937"/>
                </a:lnTo>
                <a:lnTo>
                  <a:pt x="1497626" y="51845"/>
                </a:lnTo>
                <a:lnTo>
                  <a:pt x="1510537" y="51816"/>
                </a:lnTo>
                <a:lnTo>
                  <a:pt x="1510537" y="25908"/>
                </a:lnTo>
                <a:close/>
              </a:path>
              <a:path w="1575435" h="78104">
                <a:moveTo>
                  <a:pt x="1497456" y="0"/>
                </a:moveTo>
                <a:lnTo>
                  <a:pt x="1497541" y="25937"/>
                </a:lnTo>
                <a:lnTo>
                  <a:pt x="1549527" y="25908"/>
                </a:lnTo>
                <a:lnTo>
                  <a:pt x="1497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15844" y="3478403"/>
            <a:ext cx="1583690" cy="2134870"/>
          </a:xfrm>
          <a:custGeom>
            <a:avLst/>
            <a:gdLst/>
            <a:ahLst/>
            <a:cxnLst/>
            <a:rect l="l" t="t" r="r" b="b"/>
            <a:pathLst>
              <a:path w="1583689" h="2134870">
                <a:moveTo>
                  <a:pt x="1526691" y="2079850"/>
                </a:moveTo>
                <a:lnTo>
                  <a:pt x="1505839" y="2095246"/>
                </a:lnTo>
                <a:lnTo>
                  <a:pt x="1583308" y="2134628"/>
                </a:lnTo>
                <a:lnTo>
                  <a:pt x="1575613" y="2090293"/>
                </a:lnTo>
                <a:lnTo>
                  <a:pt x="1534414" y="2090293"/>
                </a:lnTo>
                <a:lnTo>
                  <a:pt x="1526691" y="2079850"/>
                </a:lnTo>
                <a:close/>
              </a:path>
              <a:path w="1583689" h="2134870">
                <a:moveTo>
                  <a:pt x="1547574" y="2064431"/>
                </a:moveTo>
                <a:lnTo>
                  <a:pt x="1526691" y="2079850"/>
                </a:lnTo>
                <a:lnTo>
                  <a:pt x="1534414" y="2090293"/>
                </a:lnTo>
                <a:lnTo>
                  <a:pt x="1555242" y="2074799"/>
                </a:lnTo>
                <a:lnTo>
                  <a:pt x="1547574" y="2064431"/>
                </a:lnTo>
                <a:close/>
              </a:path>
              <a:path w="1583689" h="2134870">
                <a:moveTo>
                  <a:pt x="1568450" y="2049018"/>
                </a:moveTo>
                <a:lnTo>
                  <a:pt x="1547574" y="2064431"/>
                </a:lnTo>
                <a:lnTo>
                  <a:pt x="1555242" y="2074799"/>
                </a:lnTo>
                <a:lnTo>
                  <a:pt x="1534414" y="2090293"/>
                </a:lnTo>
                <a:lnTo>
                  <a:pt x="1575613" y="2090293"/>
                </a:lnTo>
                <a:lnTo>
                  <a:pt x="1568450" y="2049018"/>
                </a:lnTo>
                <a:close/>
              </a:path>
              <a:path w="1583689" h="2134870">
                <a:moveTo>
                  <a:pt x="20828" y="0"/>
                </a:moveTo>
                <a:lnTo>
                  <a:pt x="0" y="15494"/>
                </a:lnTo>
                <a:lnTo>
                  <a:pt x="1526691" y="2079850"/>
                </a:lnTo>
                <a:lnTo>
                  <a:pt x="1547574" y="2064431"/>
                </a:lnTo>
                <a:lnTo>
                  <a:pt x="20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72105" y="2457450"/>
            <a:ext cx="1527810" cy="2136140"/>
          </a:xfrm>
          <a:custGeom>
            <a:avLst/>
            <a:gdLst/>
            <a:ahLst/>
            <a:cxnLst/>
            <a:rect l="l" t="t" r="r" b="b"/>
            <a:pathLst>
              <a:path w="1527810" h="2136140">
                <a:moveTo>
                  <a:pt x="1471615" y="55812"/>
                </a:moveTo>
                <a:lnTo>
                  <a:pt x="0" y="2121154"/>
                </a:lnTo>
                <a:lnTo>
                  <a:pt x="21081" y="2136140"/>
                </a:lnTo>
                <a:lnTo>
                  <a:pt x="1492691" y="70806"/>
                </a:lnTo>
                <a:lnTo>
                  <a:pt x="1471615" y="55812"/>
                </a:lnTo>
                <a:close/>
              </a:path>
              <a:path w="1527810" h="2136140">
                <a:moveTo>
                  <a:pt x="1520212" y="45212"/>
                </a:moveTo>
                <a:lnTo>
                  <a:pt x="1479169" y="45212"/>
                </a:lnTo>
                <a:lnTo>
                  <a:pt x="1500251" y="60198"/>
                </a:lnTo>
                <a:lnTo>
                  <a:pt x="1492691" y="70806"/>
                </a:lnTo>
                <a:lnTo>
                  <a:pt x="1513839" y="85851"/>
                </a:lnTo>
                <a:lnTo>
                  <a:pt x="1520212" y="45212"/>
                </a:lnTo>
                <a:close/>
              </a:path>
              <a:path w="1527810" h="2136140">
                <a:moveTo>
                  <a:pt x="1479169" y="45212"/>
                </a:moveTo>
                <a:lnTo>
                  <a:pt x="1471615" y="55812"/>
                </a:lnTo>
                <a:lnTo>
                  <a:pt x="1492691" y="70806"/>
                </a:lnTo>
                <a:lnTo>
                  <a:pt x="1500251" y="60198"/>
                </a:lnTo>
                <a:lnTo>
                  <a:pt x="1479169" y="45212"/>
                </a:lnTo>
                <a:close/>
              </a:path>
              <a:path w="1527810" h="2136140">
                <a:moveTo>
                  <a:pt x="1527302" y="0"/>
                </a:moveTo>
                <a:lnTo>
                  <a:pt x="1450467" y="40766"/>
                </a:lnTo>
                <a:lnTo>
                  <a:pt x="1471615" y="55812"/>
                </a:lnTo>
                <a:lnTo>
                  <a:pt x="1479169" y="45212"/>
                </a:lnTo>
                <a:lnTo>
                  <a:pt x="1520212" y="45212"/>
                </a:lnTo>
                <a:lnTo>
                  <a:pt x="1527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1498" y="3483103"/>
            <a:ext cx="1560195" cy="1137285"/>
          </a:xfrm>
          <a:custGeom>
            <a:avLst/>
            <a:gdLst/>
            <a:ahLst/>
            <a:cxnLst/>
            <a:rect l="l" t="t" r="r" b="b"/>
            <a:pathLst>
              <a:path w="1560195" h="1137285">
                <a:moveTo>
                  <a:pt x="1489525" y="35157"/>
                </a:moveTo>
                <a:lnTo>
                  <a:pt x="0" y="1116076"/>
                </a:lnTo>
                <a:lnTo>
                  <a:pt x="15240" y="1137031"/>
                </a:lnTo>
                <a:lnTo>
                  <a:pt x="1504737" y="56133"/>
                </a:lnTo>
                <a:lnTo>
                  <a:pt x="1489525" y="35157"/>
                </a:lnTo>
                <a:close/>
              </a:path>
              <a:path w="1560195" h="1137285">
                <a:moveTo>
                  <a:pt x="1545720" y="27559"/>
                </a:moveTo>
                <a:lnTo>
                  <a:pt x="1499997" y="27559"/>
                </a:lnTo>
                <a:lnTo>
                  <a:pt x="1515237" y="48513"/>
                </a:lnTo>
                <a:lnTo>
                  <a:pt x="1504737" y="56133"/>
                </a:lnTo>
                <a:lnTo>
                  <a:pt x="1519936" y="77088"/>
                </a:lnTo>
                <a:lnTo>
                  <a:pt x="1545720" y="27559"/>
                </a:lnTo>
                <a:close/>
              </a:path>
              <a:path w="1560195" h="1137285">
                <a:moveTo>
                  <a:pt x="1499997" y="27559"/>
                </a:moveTo>
                <a:lnTo>
                  <a:pt x="1489525" y="35157"/>
                </a:lnTo>
                <a:lnTo>
                  <a:pt x="1504737" y="56133"/>
                </a:lnTo>
                <a:lnTo>
                  <a:pt x="1515237" y="48513"/>
                </a:lnTo>
                <a:lnTo>
                  <a:pt x="1499997" y="27559"/>
                </a:lnTo>
                <a:close/>
              </a:path>
              <a:path w="1560195" h="1137285">
                <a:moveTo>
                  <a:pt x="1560068" y="0"/>
                </a:moveTo>
                <a:lnTo>
                  <a:pt x="1474343" y="14224"/>
                </a:lnTo>
                <a:lnTo>
                  <a:pt x="1489525" y="35157"/>
                </a:lnTo>
                <a:lnTo>
                  <a:pt x="1499997" y="27559"/>
                </a:lnTo>
                <a:lnTo>
                  <a:pt x="1545720" y="27559"/>
                </a:lnTo>
                <a:lnTo>
                  <a:pt x="1560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42133" y="4598416"/>
            <a:ext cx="1557020" cy="1015365"/>
          </a:xfrm>
          <a:custGeom>
            <a:avLst/>
            <a:gdLst/>
            <a:ahLst/>
            <a:cxnLst/>
            <a:rect l="l" t="t" r="r" b="b"/>
            <a:pathLst>
              <a:path w="1557020" h="1015364">
                <a:moveTo>
                  <a:pt x="1484762" y="983453"/>
                </a:moveTo>
                <a:lnTo>
                  <a:pt x="1470660" y="1005230"/>
                </a:lnTo>
                <a:lnTo>
                  <a:pt x="1557019" y="1014856"/>
                </a:lnTo>
                <a:lnTo>
                  <a:pt x="1542708" y="990523"/>
                </a:lnTo>
                <a:lnTo>
                  <a:pt x="1495679" y="990523"/>
                </a:lnTo>
                <a:lnTo>
                  <a:pt x="1484762" y="983453"/>
                </a:lnTo>
                <a:close/>
              </a:path>
              <a:path w="1557020" h="1015364">
                <a:moveTo>
                  <a:pt x="1498859" y="961686"/>
                </a:moveTo>
                <a:lnTo>
                  <a:pt x="1484762" y="983453"/>
                </a:lnTo>
                <a:lnTo>
                  <a:pt x="1495679" y="990523"/>
                </a:lnTo>
                <a:lnTo>
                  <a:pt x="1509775" y="968755"/>
                </a:lnTo>
                <a:lnTo>
                  <a:pt x="1498859" y="961686"/>
                </a:lnTo>
                <a:close/>
              </a:path>
              <a:path w="1557020" h="1015364">
                <a:moveTo>
                  <a:pt x="1512950" y="939926"/>
                </a:moveTo>
                <a:lnTo>
                  <a:pt x="1498859" y="961686"/>
                </a:lnTo>
                <a:lnTo>
                  <a:pt x="1509775" y="968755"/>
                </a:lnTo>
                <a:lnTo>
                  <a:pt x="1495679" y="990523"/>
                </a:lnTo>
                <a:lnTo>
                  <a:pt x="1542708" y="990523"/>
                </a:lnTo>
                <a:lnTo>
                  <a:pt x="1512950" y="939926"/>
                </a:lnTo>
                <a:close/>
              </a:path>
              <a:path w="1557020" h="1015364">
                <a:moveTo>
                  <a:pt x="13969" y="0"/>
                </a:moveTo>
                <a:lnTo>
                  <a:pt x="0" y="21843"/>
                </a:lnTo>
                <a:lnTo>
                  <a:pt x="1484762" y="983453"/>
                </a:lnTo>
                <a:lnTo>
                  <a:pt x="1498859" y="961686"/>
                </a:lnTo>
                <a:lnTo>
                  <a:pt x="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2351" y="2448180"/>
            <a:ext cx="1175385" cy="1158875"/>
          </a:xfrm>
          <a:custGeom>
            <a:avLst/>
            <a:gdLst/>
            <a:ahLst/>
            <a:cxnLst/>
            <a:rect l="l" t="t" r="r" b="b"/>
            <a:pathLst>
              <a:path w="1175384" h="1158875">
                <a:moveTo>
                  <a:pt x="1110654" y="1113199"/>
                </a:moveTo>
                <a:lnTo>
                  <a:pt x="1092453" y="1131697"/>
                </a:lnTo>
                <a:lnTo>
                  <a:pt x="1175003" y="1158621"/>
                </a:lnTo>
                <a:lnTo>
                  <a:pt x="1162616" y="1122299"/>
                </a:lnTo>
                <a:lnTo>
                  <a:pt x="1119885" y="1122299"/>
                </a:lnTo>
                <a:lnTo>
                  <a:pt x="1110654" y="1113199"/>
                </a:lnTo>
                <a:close/>
              </a:path>
              <a:path w="1175384" h="1158875">
                <a:moveTo>
                  <a:pt x="1128794" y="1094763"/>
                </a:moveTo>
                <a:lnTo>
                  <a:pt x="1110654" y="1113199"/>
                </a:lnTo>
                <a:lnTo>
                  <a:pt x="1119885" y="1122299"/>
                </a:lnTo>
                <a:lnTo>
                  <a:pt x="1138047" y="1103884"/>
                </a:lnTo>
                <a:lnTo>
                  <a:pt x="1128794" y="1094763"/>
                </a:lnTo>
                <a:close/>
              </a:path>
              <a:path w="1175384" h="1158875">
                <a:moveTo>
                  <a:pt x="1146936" y="1076325"/>
                </a:moveTo>
                <a:lnTo>
                  <a:pt x="1128794" y="1094763"/>
                </a:lnTo>
                <a:lnTo>
                  <a:pt x="1138047" y="1103884"/>
                </a:lnTo>
                <a:lnTo>
                  <a:pt x="1119885" y="1122299"/>
                </a:lnTo>
                <a:lnTo>
                  <a:pt x="1162616" y="1122299"/>
                </a:lnTo>
                <a:lnTo>
                  <a:pt x="1146936" y="1076325"/>
                </a:lnTo>
                <a:close/>
              </a:path>
              <a:path w="1175384" h="1158875">
                <a:moveTo>
                  <a:pt x="18287" y="0"/>
                </a:moveTo>
                <a:lnTo>
                  <a:pt x="0" y="18542"/>
                </a:lnTo>
                <a:lnTo>
                  <a:pt x="1110654" y="1113199"/>
                </a:lnTo>
                <a:lnTo>
                  <a:pt x="1128794" y="1094763"/>
                </a:lnTo>
                <a:lnTo>
                  <a:pt x="18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85685" y="3489706"/>
            <a:ext cx="1161415" cy="909955"/>
          </a:xfrm>
          <a:custGeom>
            <a:avLst/>
            <a:gdLst/>
            <a:ahLst/>
            <a:cxnLst/>
            <a:rect l="l" t="t" r="r" b="b"/>
            <a:pathLst>
              <a:path w="1161415" h="909954">
                <a:moveTo>
                  <a:pt x="1091664" y="872035"/>
                </a:moveTo>
                <a:lnTo>
                  <a:pt x="1075689" y="892556"/>
                </a:lnTo>
                <a:lnTo>
                  <a:pt x="1160907" y="909701"/>
                </a:lnTo>
                <a:lnTo>
                  <a:pt x="1146721" y="879983"/>
                </a:lnTo>
                <a:lnTo>
                  <a:pt x="1101851" y="879983"/>
                </a:lnTo>
                <a:lnTo>
                  <a:pt x="1091664" y="872035"/>
                </a:lnTo>
                <a:close/>
              </a:path>
              <a:path w="1161415" h="909954">
                <a:moveTo>
                  <a:pt x="1107505" y="851687"/>
                </a:moveTo>
                <a:lnTo>
                  <a:pt x="1091664" y="872035"/>
                </a:lnTo>
                <a:lnTo>
                  <a:pt x="1101851" y="879983"/>
                </a:lnTo>
                <a:lnTo>
                  <a:pt x="1117726" y="859663"/>
                </a:lnTo>
                <a:lnTo>
                  <a:pt x="1107505" y="851687"/>
                </a:lnTo>
                <a:close/>
              </a:path>
              <a:path w="1161415" h="909954">
                <a:moveTo>
                  <a:pt x="1123441" y="831215"/>
                </a:moveTo>
                <a:lnTo>
                  <a:pt x="1107505" y="851687"/>
                </a:lnTo>
                <a:lnTo>
                  <a:pt x="1117726" y="859663"/>
                </a:lnTo>
                <a:lnTo>
                  <a:pt x="1101851" y="879983"/>
                </a:lnTo>
                <a:lnTo>
                  <a:pt x="1146721" y="879983"/>
                </a:lnTo>
                <a:lnTo>
                  <a:pt x="1123441" y="831215"/>
                </a:lnTo>
                <a:close/>
              </a:path>
              <a:path w="1161415" h="909954">
                <a:moveTo>
                  <a:pt x="16001" y="0"/>
                </a:moveTo>
                <a:lnTo>
                  <a:pt x="0" y="20320"/>
                </a:lnTo>
                <a:lnTo>
                  <a:pt x="1091664" y="872035"/>
                </a:lnTo>
                <a:lnTo>
                  <a:pt x="1107505" y="851687"/>
                </a:lnTo>
                <a:lnTo>
                  <a:pt x="16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2415" y="3486911"/>
            <a:ext cx="1154430" cy="152400"/>
          </a:xfrm>
          <a:custGeom>
            <a:avLst/>
            <a:gdLst/>
            <a:ahLst/>
            <a:cxnLst/>
            <a:rect l="l" t="t" r="r" b="b"/>
            <a:pathLst>
              <a:path w="1154429" h="152400">
                <a:moveTo>
                  <a:pt x="1080389" y="74802"/>
                </a:moveTo>
                <a:lnTo>
                  <a:pt x="1077981" y="100528"/>
                </a:lnTo>
                <a:lnTo>
                  <a:pt x="1090803" y="101726"/>
                </a:lnTo>
                <a:lnTo>
                  <a:pt x="1088389" y="127635"/>
                </a:lnTo>
                <a:lnTo>
                  <a:pt x="1075444" y="127635"/>
                </a:lnTo>
                <a:lnTo>
                  <a:pt x="1073150" y="152145"/>
                </a:lnTo>
                <a:lnTo>
                  <a:pt x="1136461" y="127635"/>
                </a:lnTo>
                <a:lnTo>
                  <a:pt x="1088389" y="127635"/>
                </a:lnTo>
                <a:lnTo>
                  <a:pt x="1075556" y="126435"/>
                </a:lnTo>
                <a:lnTo>
                  <a:pt x="1139560" y="126435"/>
                </a:lnTo>
                <a:lnTo>
                  <a:pt x="1154176" y="120776"/>
                </a:lnTo>
                <a:lnTo>
                  <a:pt x="1080389" y="74802"/>
                </a:lnTo>
                <a:close/>
              </a:path>
              <a:path w="1154429" h="152400">
                <a:moveTo>
                  <a:pt x="1077981" y="100528"/>
                </a:moveTo>
                <a:lnTo>
                  <a:pt x="1075556" y="126435"/>
                </a:lnTo>
                <a:lnTo>
                  <a:pt x="1088389" y="127635"/>
                </a:lnTo>
                <a:lnTo>
                  <a:pt x="1090803" y="101726"/>
                </a:lnTo>
                <a:lnTo>
                  <a:pt x="1077981" y="100528"/>
                </a:lnTo>
                <a:close/>
              </a:path>
              <a:path w="1154429" h="152400">
                <a:moveTo>
                  <a:pt x="2412" y="0"/>
                </a:moveTo>
                <a:lnTo>
                  <a:pt x="0" y="25908"/>
                </a:lnTo>
                <a:lnTo>
                  <a:pt x="1075556" y="126435"/>
                </a:lnTo>
                <a:lnTo>
                  <a:pt x="1077981" y="100528"/>
                </a:lnTo>
                <a:lnTo>
                  <a:pt x="2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0445" y="2450720"/>
            <a:ext cx="1179830" cy="1934845"/>
          </a:xfrm>
          <a:custGeom>
            <a:avLst/>
            <a:gdLst/>
            <a:ahLst/>
            <a:cxnLst/>
            <a:rect l="l" t="t" r="r" b="b"/>
            <a:pathLst>
              <a:path w="1179829" h="1934845">
                <a:moveTo>
                  <a:pt x="1127887" y="1874841"/>
                </a:moveTo>
                <a:lnTo>
                  <a:pt x="1105788" y="1888235"/>
                </a:lnTo>
                <a:lnTo>
                  <a:pt x="1179322" y="1934590"/>
                </a:lnTo>
                <a:lnTo>
                  <a:pt x="1175328" y="1885949"/>
                </a:lnTo>
                <a:lnTo>
                  <a:pt x="1134618" y="1885949"/>
                </a:lnTo>
                <a:lnTo>
                  <a:pt x="1127887" y="1874841"/>
                </a:lnTo>
                <a:close/>
              </a:path>
              <a:path w="1179829" h="1934845">
                <a:moveTo>
                  <a:pt x="1150107" y="1861373"/>
                </a:moveTo>
                <a:lnTo>
                  <a:pt x="1127887" y="1874841"/>
                </a:lnTo>
                <a:lnTo>
                  <a:pt x="1134618" y="1885949"/>
                </a:lnTo>
                <a:lnTo>
                  <a:pt x="1156843" y="1872487"/>
                </a:lnTo>
                <a:lnTo>
                  <a:pt x="1150107" y="1861373"/>
                </a:lnTo>
                <a:close/>
              </a:path>
              <a:path w="1179829" h="1934845">
                <a:moveTo>
                  <a:pt x="1172209" y="1847976"/>
                </a:moveTo>
                <a:lnTo>
                  <a:pt x="1150107" y="1861373"/>
                </a:lnTo>
                <a:lnTo>
                  <a:pt x="1156843" y="1872487"/>
                </a:lnTo>
                <a:lnTo>
                  <a:pt x="1134618" y="1885949"/>
                </a:lnTo>
                <a:lnTo>
                  <a:pt x="1175328" y="1885949"/>
                </a:lnTo>
                <a:lnTo>
                  <a:pt x="1172209" y="1847976"/>
                </a:lnTo>
                <a:close/>
              </a:path>
              <a:path w="1179829" h="1934845">
                <a:moveTo>
                  <a:pt x="22097" y="0"/>
                </a:moveTo>
                <a:lnTo>
                  <a:pt x="0" y="13461"/>
                </a:lnTo>
                <a:lnTo>
                  <a:pt x="1127887" y="1874841"/>
                </a:lnTo>
                <a:lnTo>
                  <a:pt x="1150107" y="1861373"/>
                </a:lnTo>
                <a:lnTo>
                  <a:pt x="22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12863" y="3606546"/>
            <a:ext cx="1135380" cy="944244"/>
          </a:xfrm>
          <a:custGeom>
            <a:avLst/>
            <a:gdLst/>
            <a:ahLst/>
            <a:cxnLst/>
            <a:rect l="l" t="t" r="r" b="b"/>
            <a:pathLst>
              <a:path w="1135379" h="944245">
                <a:moveTo>
                  <a:pt x="1066904" y="39597"/>
                </a:moveTo>
                <a:lnTo>
                  <a:pt x="0" y="923797"/>
                </a:lnTo>
                <a:lnTo>
                  <a:pt x="16510" y="943736"/>
                </a:lnTo>
                <a:lnTo>
                  <a:pt x="1083465" y="59597"/>
                </a:lnTo>
                <a:lnTo>
                  <a:pt x="1066904" y="39597"/>
                </a:lnTo>
                <a:close/>
              </a:path>
              <a:path w="1135379" h="944245">
                <a:moveTo>
                  <a:pt x="1121168" y="31368"/>
                </a:moveTo>
                <a:lnTo>
                  <a:pt x="1076833" y="31368"/>
                </a:lnTo>
                <a:lnTo>
                  <a:pt x="1093469" y="51307"/>
                </a:lnTo>
                <a:lnTo>
                  <a:pt x="1083465" y="59597"/>
                </a:lnTo>
                <a:lnTo>
                  <a:pt x="1099946" y="79501"/>
                </a:lnTo>
                <a:lnTo>
                  <a:pt x="1121168" y="31368"/>
                </a:lnTo>
                <a:close/>
              </a:path>
              <a:path w="1135379" h="944245">
                <a:moveTo>
                  <a:pt x="1076833" y="31368"/>
                </a:moveTo>
                <a:lnTo>
                  <a:pt x="1066904" y="39597"/>
                </a:lnTo>
                <a:lnTo>
                  <a:pt x="1083465" y="59597"/>
                </a:lnTo>
                <a:lnTo>
                  <a:pt x="1093469" y="51307"/>
                </a:lnTo>
                <a:lnTo>
                  <a:pt x="1076833" y="31368"/>
                </a:lnTo>
                <a:close/>
              </a:path>
              <a:path w="1135379" h="944245">
                <a:moveTo>
                  <a:pt x="1134998" y="0"/>
                </a:moveTo>
                <a:lnTo>
                  <a:pt x="1050416" y="19684"/>
                </a:lnTo>
                <a:lnTo>
                  <a:pt x="1066904" y="39597"/>
                </a:lnTo>
                <a:lnTo>
                  <a:pt x="1076833" y="31368"/>
                </a:lnTo>
                <a:lnTo>
                  <a:pt x="1121168" y="31368"/>
                </a:lnTo>
                <a:lnTo>
                  <a:pt x="1134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19341" y="4357371"/>
            <a:ext cx="1130935" cy="196215"/>
          </a:xfrm>
          <a:custGeom>
            <a:avLst/>
            <a:gdLst/>
            <a:ahLst/>
            <a:cxnLst/>
            <a:rect l="l" t="t" r="r" b="b"/>
            <a:pathLst>
              <a:path w="1130934" h="196214">
                <a:moveTo>
                  <a:pt x="1052143" y="25629"/>
                </a:moveTo>
                <a:lnTo>
                  <a:pt x="0" y="170306"/>
                </a:lnTo>
                <a:lnTo>
                  <a:pt x="3556" y="195960"/>
                </a:lnTo>
                <a:lnTo>
                  <a:pt x="1055669" y="51413"/>
                </a:lnTo>
                <a:lnTo>
                  <a:pt x="1052143" y="25629"/>
                </a:lnTo>
                <a:close/>
              </a:path>
              <a:path w="1130934" h="196214">
                <a:moveTo>
                  <a:pt x="1118964" y="23875"/>
                </a:moveTo>
                <a:lnTo>
                  <a:pt x="1064894" y="23875"/>
                </a:lnTo>
                <a:lnTo>
                  <a:pt x="1068451" y="49656"/>
                </a:lnTo>
                <a:lnTo>
                  <a:pt x="1055669" y="51413"/>
                </a:lnTo>
                <a:lnTo>
                  <a:pt x="1059180" y="77088"/>
                </a:lnTo>
                <a:lnTo>
                  <a:pt x="1130935" y="27939"/>
                </a:lnTo>
                <a:lnTo>
                  <a:pt x="1118964" y="23875"/>
                </a:lnTo>
                <a:close/>
              </a:path>
              <a:path w="1130934" h="196214">
                <a:moveTo>
                  <a:pt x="1064894" y="23875"/>
                </a:moveTo>
                <a:lnTo>
                  <a:pt x="1052143" y="25629"/>
                </a:lnTo>
                <a:lnTo>
                  <a:pt x="1055669" y="51413"/>
                </a:lnTo>
                <a:lnTo>
                  <a:pt x="1068451" y="49656"/>
                </a:lnTo>
                <a:lnTo>
                  <a:pt x="1064894" y="23875"/>
                </a:lnTo>
                <a:close/>
              </a:path>
              <a:path w="1130934" h="196214">
                <a:moveTo>
                  <a:pt x="1048639" y="0"/>
                </a:moveTo>
                <a:lnTo>
                  <a:pt x="1052143" y="25629"/>
                </a:lnTo>
                <a:lnTo>
                  <a:pt x="1064894" y="23875"/>
                </a:lnTo>
                <a:lnTo>
                  <a:pt x="1118964" y="23875"/>
                </a:lnTo>
                <a:lnTo>
                  <a:pt x="1048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98264" y="5326380"/>
            <a:ext cx="574548" cy="573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98265" y="5326380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8" y="286512"/>
                </a:lnTo>
                <a:lnTo>
                  <a:pt x="570787" y="332984"/>
                </a:lnTo>
                <a:lnTo>
                  <a:pt x="559899" y="377069"/>
                </a:lnTo>
                <a:lnTo>
                  <a:pt x="542476" y="418177"/>
                </a:lnTo>
                <a:lnTo>
                  <a:pt x="519110" y="455719"/>
                </a:lnTo>
                <a:lnTo>
                  <a:pt x="490394" y="489103"/>
                </a:lnTo>
                <a:lnTo>
                  <a:pt x="456919" y="517741"/>
                </a:lnTo>
                <a:lnTo>
                  <a:pt x="419277" y="541042"/>
                </a:lnTo>
                <a:lnTo>
                  <a:pt x="378061" y="558416"/>
                </a:lnTo>
                <a:lnTo>
                  <a:pt x="333863" y="569273"/>
                </a:lnTo>
                <a:lnTo>
                  <a:pt x="287274" y="573024"/>
                </a:lnTo>
                <a:lnTo>
                  <a:pt x="240684" y="569273"/>
                </a:lnTo>
                <a:lnTo>
                  <a:pt x="196486" y="558416"/>
                </a:lnTo>
                <a:lnTo>
                  <a:pt x="155270" y="541042"/>
                </a:lnTo>
                <a:lnTo>
                  <a:pt x="117628" y="517741"/>
                </a:lnTo>
                <a:lnTo>
                  <a:pt x="84153" y="489103"/>
                </a:lnTo>
                <a:lnTo>
                  <a:pt x="55437" y="455719"/>
                </a:lnTo>
                <a:lnTo>
                  <a:pt x="32071" y="418177"/>
                </a:lnTo>
                <a:lnTo>
                  <a:pt x="14648" y="377069"/>
                </a:lnTo>
                <a:lnTo>
                  <a:pt x="3760" y="332984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45809" y="5326380"/>
            <a:ext cx="574547" cy="573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5809" y="5326380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7" y="286512"/>
                </a:lnTo>
                <a:lnTo>
                  <a:pt x="570787" y="332984"/>
                </a:lnTo>
                <a:lnTo>
                  <a:pt x="559899" y="377069"/>
                </a:lnTo>
                <a:lnTo>
                  <a:pt x="542476" y="418177"/>
                </a:lnTo>
                <a:lnTo>
                  <a:pt x="519110" y="455719"/>
                </a:lnTo>
                <a:lnTo>
                  <a:pt x="490394" y="489103"/>
                </a:lnTo>
                <a:lnTo>
                  <a:pt x="456919" y="517741"/>
                </a:lnTo>
                <a:lnTo>
                  <a:pt x="419277" y="541042"/>
                </a:lnTo>
                <a:lnTo>
                  <a:pt x="378061" y="558416"/>
                </a:lnTo>
                <a:lnTo>
                  <a:pt x="333863" y="569273"/>
                </a:lnTo>
                <a:lnTo>
                  <a:pt x="287274" y="573024"/>
                </a:lnTo>
                <a:lnTo>
                  <a:pt x="240684" y="569273"/>
                </a:lnTo>
                <a:lnTo>
                  <a:pt x="196486" y="558416"/>
                </a:lnTo>
                <a:lnTo>
                  <a:pt x="155270" y="541042"/>
                </a:lnTo>
                <a:lnTo>
                  <a:pt x="117628" y="517741"/>
                </a:lnTo>
                <a:lnTo>
                  <a:pt x="84153" y="489103"/>
                </a:lnTo>
                <a:lnTo>
                  <a:pt x="55437" y="455719"/>
                </a:lnTo>
                <a:lnTo>
                  <a:pt x="32071" y="418177"/>
                </a:lnTo>
                <a:lnTo>
                  <a:pt x="14648" y="377069"/>
                </a:lnTo>
                <a:lnTo>
                  <a:pt x="3760" y="332984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48610" y="4505326"/>
            <a:ext cx="1560830" cy="117475"/>
          </a:xfrm>
          <a:custGeom>
            <a:avLst/>
            <a:gdLst/>
            <a:ahLst/>
            <a:cxnLst/>
            <a:rect l="l" t="t" r="r" b="b"/>
            <a:pathLst>
              <a:path w="1560830" h="117475">
                <a:moveTo>
                  <a:pt x="1482473" y="25970"/>
                </a:moveTo>
                <a:lnTo>
                  <a:pt x="0" y="91312"/>
                </a:lnTo>
                <a:lnTo>
                  <a:pt x="1015" y="117220"/>
                </a:lnTo>
                <a:lnTo>
                  <a:pt x="1483611" y="51753"/>
                </a:lnTo>
                <a:lnTo>
                  <a:pt x="1482473" y="25970"/>
                </a:lnTo>
                <a:close/>
              </a:path>
              <a:path w="1560830" h="117475">
                <a:moveTo>
                  <a:pt x="1538227" y="25400"/>
                </a:moveTo>
                <a:lnTo>
                  <a:pt x="1495425" y="25400"/>
                </a:lnTo>
                <a:lnTo>
                  <a:pt x="1496567" y="51181"/>
                </a:lnTo>
                <a:lnTo>
                  <a:pt x="1483611" y="51753"/>
                </a:lnTo>
                <a:lnTo>
                  <a:pt x="1484757" y="77724"/>
                </a:lnTo>
                <a:lnTo>
                  <a:pt x="1560703" y="35432"/>
                </a:lnTo>
                <a:lnTo>
                  <a:pt x="1538227" y="25400"/>
                </a:lnTo>
                <a:close/>
              </a:path>
              <a:path w="1560830" h="117475">
                <a:moveTo>
                  <a:pt x="1495425" y="25400"/>
                </a:moveTo>
                <a:lnTo>
                  <a:pt x="1482473" y="25970"/>
                </a:lnTo>
                <a:lnTo>
                  <a:pt x="1483611" y="51753"/>
                </a:lnTo>
                <a:lnTo>
                  <a:pt x="1496567" y="51181"/>
                </a:lnTo>
                <a:lnTo>
                  <a:pt x="1495425" y="25400"/>
                </a:lnTo>
                <a:close/>
              </a:path>
              <a:path w="1560830" h="117475">
                <a:moveTo>
                  <a:pt x="1481328" y="0"/>
                </a:moveTo>
                <a:lnTo>
                  <a:pt x="1482473" y="25970"/>
                </a:lnTo>
                <a:lnTo>
                  <a:pt x="1495425" y="25400"/>
                </a:lnTo>
                <a:lnTo>
                  <a:pt x="1538227" y="25400"/>
                </a:lnTo>
                <a:lnTo>
                  <a:pt x="1481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19020" y="3475355"/>
            <a:ext cx="1590675" cy="1064895"/>
          </a:xfrm>
          <a:custGeom>
            <a:avLst/>
            <a:gdLst/>
            <a:ahLst/>
            <a:cxnLst/>
            <a:rect l="l" t="t" r="r" b="b"/>
            <a:pathLst>
              <a:path w="1590675" h="1064895">
                <a:moveTo>
                  <a:pt x="1518476" y="1032604"/>
                </a:moveTo>
                <a:lnTo>
                  <a:pt x="1504061" y="1054227"/>
                </a:lnTo>
                <a:lnTo>
                  <a:pt x="1590294" y="1064895"/>
                </a:lnTo>
                <a:lnTo>
                  <a:pt x="1575943" y="1039749"/>
                </a:lnTo>
                <a:lnTo>
                  <a:pt x="1529207" y="1039749"/>
                </a:lnTo>
                <a:lnTo>
                  <a:pt x="1518476" y="1032604"/>
                </a:lnTo>
                <a:close/>
              </a:path>
              <a:path w="1590675" h="1064895">
                <a:moveTo>
                  <a:pt x="1532798" y="1011120"/>
                </a:moveTo>
                <a:lnTo>
                  <a:pt x="1518476" y="1032604"/>
                </a:lnTo>
                <a:lnTo>
                  <a:pt x="1529207" y="1039749"/>
                </a:lnTo>
                <a:lnTo>
                  <a:pt x="1543558" y="1018286"/>
                </a:lnTo>
                <a:lnTo>
                  <a:pt x="1532798" y="1011120"/>
                </a:lnTo>
                <a:close/>
              </a:path>
              <a:path w="1590675" h="1064895">
                <a:moveTo>
                  <a:pt x="1547241" y="989457"/>
                </a:moveTo>
                <a:lnTo>
                  <a:pt x="1532798" y="1011120"/>
                </a:lnTo>
                <a:lnTo>
                  <a:pt x="1543558" y="1018286"/>
                </a:lnTo>
                <a:lnTo>
                  <a:pt x="1529207" y="1039749"/>
                </a:lnTo>
                <a:lnTo>
                  <a:pt x="1575943" y="1039749"/>
                </a:lnTo>
                <a:lnTo>
                  <a:pt x="1547241" y="989457"/>
                </a:lnTo>
                <a:close/>
              </a:path>
              <a:path w="1590675" h="1064895">
                <a:moveTo>
                  <a:pt x="14478" y="0"/>
                </a:moveTo>
                <a:lnTo>
                  <a:pt x="0" y="21590"/>
                </a:lnTo>
                <a:lnTo>
                  <a:pt x="1518476" y="1032604"/>
                </a:lnTo>
                <a:lnTo>
                  <a:pt x="1532798" y="1011120"/>
                </a:lnTo>
                <a:lnTo>
                  <a:pt x="144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63796" y="3499865"/>
            <a:ext cx="1856739" cy="2123440"/>
          </a:xfrm>
          <a:custGeom>
            <a:avLst/>
            <a:gdLst/>
            <a:ahLst/>
            <a:cxnLst/>
            <a:rect l="l" t="t" r="r" b="b"/>
            <a:pathLst>
              <a:path w="1856739" h="2123440">
                <a:moveTo>
                  <a:pt x="1795742" y="50042"/>
                </a:moveTo>
                <a:lnTo>
                  <a:pt x="0" y="2105825"/>
                </a:lnTo>
                <a:lnTo>
                  <a:pt x="19557" y="2122868"/>
                </a:lnTo>
                <a:lnTo>
                  <a:pt x="1815210" y="67019"/>
                </a:lnTo>
                <a:lnTo>
                  <a:pt x="1795742" y="50042"/>
                </a:lnTo>
                <a:close/>
              </a:path>
              <a:path w="1856739" h="2123440">
                <a:moveTo>
                  <a:pt x="1846152" y="40259"/>
                </a:moveTo>
                <a:lnTo>
                  <a:pt x="1804289" y="40259"/>
                </a:lnTo>
                <a:lnTo>
                  <a:pt x="1823719" y="57276"/>
                </a:lnTo>
                <a:lnTo>
                  <a:pt x="1815210" y="67019"/>
                </a:lnTo>
                <a:lnTo>
                  <a:pt x="1834768" y="84074"/>
                </a:lnTo>
                <a:lnTo>
                  <a:pt x="1846152" y="40259"/>
                </a:lnTo>
                <a:close/>
              </a:path>
              <a:path w="1856739" h="2123440">
                <a:moveTo>
                  <a:pt x="1804289" y="40259"/>
                </a:moveTo>
                <a:lnTo>
                  <a:pt x="1795742" y="50042"/>
                </a:lnTo>
                <a:lnTo>
                  <a:pt x="1815210" y="67019"/>
                </a:lnTo>
                <a:lnTo>
                  <a:pt x="1823719" y="57276"/>
                </a:lnTo>
                <a:lnTo>
                  <a:pt x="1804289" y="40259"/>
                </a:lnTo>
                <a:close/>
              </a:path>
              <a:path w="1856739" h="2123440">
                <a:moveTo>
                  <a:pt x="1856613" y="0"/>
                </a:moveTo>
                <a:lnTo>
                  <a:pt x="1776221" y="33020"/>
                </a:lnTo>
                <a:lnTo>
                  <a:pt x="1795742" y="50042"/>
                </a:lnTo>
                <a:lnTo>
                  <a:pt x="1804289" y="40259"/>
                </a:lnTo>
                <a:lnTo>
                  <a:pt x="1846152" y="40259"/>
                </a:lnTo>
                <a:lnTo>
                  <a:pt x="1856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62397" y="2457451"/>
            <a:ext cx="1845310" cy="3162935"/>
          </a:xfrm>
          <a:custGeom>
            <a:avLst/>
            <a:gdLst/>
            <a:ahLst/>
            <a:cxnLst/>
            <a:rect l="l" t="t" r="r" b="b"/>
            <a:pathLst>
              <a:path w="1845310" h="3162935">
                <a:moveTo>
                  <a:pt x="1794748" y="60703"/>
                </a:moveTo>
                <a:lnTo>
                  <a:pt x="0" y="3149396"/>
                </a:lnTo>
                <a:lnTo>
                  <a:pt x="22351" y="3162414"/>
                </a:lnTo>
                <a:lnTo>
                  <a:pt x="1817074" y="73702"/>
                </a:lnTo>
                <a:lnTo>
                  <a:pt x="1794748" y="60703"/>
                </a:lnTo>
                <a:close/>
              </a:path>
              <a:path w="1845310" h="3162935">
                <a:moveTo>
                  <a:pt x="1841810" y="49529"/>
                </a:moveTo>
                <a:lnTo>
                  <a:pt x="1801240" y="49529"/>
                </a:lnTo>
                <a:lnTo>
                  <a:pt x="1823592" y="62484"/>
                </a:lnTo>
                <a:lnTo>
                  <a:pt x="1817074" y="73702"/>
                </a:lnTo>
                <a:lnTo>
                  <a:pt x="1839467" y="86740"/>
                </a:lnTo>
                <a:lnTo>
                  <a:pt x="1841810" y="49529"/>
                </a:lnTo>
                <a:close/>
              </a:path>
              <a:path w="1845310" h="3162935">
                <a:moveTo>
                  <a:pt x="1801240" y="49529"/>
                </a:moveTo>
                <a:lnTo>
                  <a:pt x="1794748" y="60703"/>
                </a:lnTo>
                <a:lnTo>
                  <a:pt x="1817074" y="73702"/>
                </a:lnTo>
                <a:lnTo>
                  <a:pt x="1823592" y="62484"/>
                </a:lnTo>
                <a:lnTo>
                  <a:pt x="1801240" y="49529"/>
                </a:lnTo>
                <a:close/>
              </a:path>
              <a:path w="1845310" h="3162935">
                <a:moveTo>
                  <a:pt x="1844928" y="0"/>
                </a:moveTo>
                <a:lnTo>
                  <a:pt x="1772285" y="47625"/>
                </a:lnTo>
                <a:lnTo>
                  <a:pt x="1794748" y="60703"/>
                </a:lnTo>
                <a:lnTo>
                  <a:pt x="1801240" y="49529"/>
                </a:lnTo>
                <a:lnTo>
                  <a:pt x="1841810" y="49529"/>
                </a:lnTo>
                <a:lnTo>
                  <a:pt x="1844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82336" y="4526535"/>
            <a:ext cx="1864360" cy="1087755"/>
          </a:xfrm>
          <a:custGeom>
            <a:avLst/>
            <a:gdLst/>
            <a:ahLst/>
            <a:cxnLst/>
            <a:rect l="l" t="t" r="r" b="b"/>
            <a:pathLst>
              <a:path w="1864360" h="1087754">
                <a:moveTo>
                  <a:pt x="1790300" y="1059880"/>
                </a:moveTo>
                <a:lnTo>
                  <a:pt x="1777364" y="1082281"/>
                </a:lnTo>
                <a:lnTo>
                  <a:pt x="1863978" y="1087628"/>
                </a:lnTo>
                <a:lnTo>
                  <a:pt x="1850004" y="1066368"/>
                </a:lnTo>
                <a:lnTo>
                  <a:pt x="1801495" y="1066368"/>
                </a:lnTo>
                <a:lnTo>
                  <a:pt x="1790300" y="1059880"/>
                </a:lnTo>
                <a:close/>
              </a:path>
              <a:path w="1864360" h="1087754">
                <a:moveTo>
                  <a:pt x="1803252" y="1037451"/>
                </a:moveTo>
                <a:lnTo>
                  <a:pt x="1790300" y="1059880"/>
                </a:lnTo>
                <a:lnTo>
                  <a:pt x="1801495" y="1066368"/>
                </a:lnTo>
                <a:lnTo>
                  <a:pt x="1814449" y="1043940"/>
                </a:lnTo>
                <a:lnTo>
                  <a:pt x="1803252" y="1037451"/>
                </a:lnTo>
                <a:close/>
              </a:path>
              <a:path w="1864360" h="1087754">
                <a:moveTo>
                  <a:pt x="1816227" y="1014984"/>
                </a:moveTo>
                <a:lnTo>
                  <a:pt x="1803252" y="1037451"/>
                </a:lnTo>
                <a:lnTo>
                  <a:pt x="1814449" y="1043940"/>
                </a:lnTo>
                <a:lnTo>
                  <a:pt x="1801495" y="1066368"/>
                </a:lnTo>
                <a:lnTo>
                  <a:pt x="1850004" y="1066368"/>
                </a:lnTo>
                <a:lnTo>
                  <a:pt x="1816227" y="1014984"/>
                </a:lnTo>
                <a:close/>
              </a:path>
              <a:path w="1864360" h="1087754">
                <a:moveTo>
                  <a:pt x="12953" y="0"/>
                </a:moveTo>
                <a:lnTo>
                  <a:pt x="0" y="22352"/>
                </a:lnTo>
                <a:lnTo>
                  <a:pt x="1790300" y="1059880"/>
                </a:lnTo>
                <a:lnTo>
                  <a:pt x="1803252" y="1037451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84242" y="4501897"/>
            <a:ext cx="1863089" cy="78105"/>
          </a:xfrm>
          <a:custGeom>
            <a:avLst/>
            <a:gdLst/>
            <a:ahLst/>
            <a:cxnLst/>
            <a:rect l="l" t="t" r="r" b="b"/>
            <a:pathLst>
              <a:path w="1863089" h="78104">
                <a:moveTo>
                  <a:pt x="1785112" y="0"/>
                </a:moveTo>
                <a:lnTo>
                  <a:pt x="1785112" y="77723"/>
                </a:lnTo>
                <a:lnTo>
                  <a:pt x="1836927" y="51815"/>
                </a:lnTo>
                <a:lnTo>
                  <a:pt x="1798066" y="51815"/>
                </a:lnTo>
                <a:lnTo>
                  <a:pt x="1798066" y="25907"/>
                </a:lnTo>
                <a:lnTo>
                  <a:pt x="1836928" y="25907"/>
                </a:lnTo>
                <a:lnTo>
                  <a:pt x="1785112" y="0"/>
                </a:lnTo>
                <a:close/>
              </a:path>
              <a:path w="1863089" h="78104">
                <a:moveTo>
                  <a:pt x="1785112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1785112" y="51815"/>
                </a:lnTo>
                <a:lnTo>
                  <a:pt x="1785112" y="25907"/>
                </a:lnTo>
                <a:close/>
              </a:path>
              <a:path w="1863089" h="78104">
                <a:moveTo>
                  <a:pt x="1836928" y="25907"/>
                </a:moveTo>
                <a:lnTo>
                  <a:pt x="1798066" y="25907"/>
                </a:lnTo>
                <a:lnTo>
                  <a:pt x="1798066" y="51815"/>
                </a:lnTo>
                <a:lnTo>
                  <a:pt x="1836927" y="51815"/>
                </a:lnTo>
                <a:lnTo>
                  <a:pt x="1862836" y="38861"/>
                </a:lnTo>
                <a:lnTo>
                  <a:pt x="1836928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73574" y="3461004"/>
            <a:ext cx="1863089" cy="78105"/>
          </a:xfrm>
          <a:custGeom>
            <a:avLst/>
            <a:gdLst/>
            <a:ahLst/>
            <a:cxnLst/>
            <a:rect l="l" t="t" r="r" b="b"/>
            <a:pathLst>
              <a:path w="1863089" h="78104">
                <a:moveTo>
                  <a:pt x="1785112" y="0"/>
                </a:moveTo>
                <a:lnTo>
                  <a:pt x="1785112" y="77724"/>
                </a:lnTo>
                <a:lnTo>
                  <a:pt x="1836927" y="51816"/>
                </a:lnTo>
                <a:lnTo>
                  <a:pt x="1798065" y="51816"/>
                </a:lnTo>
                <a:lnTo>
                  <a:pt x="1798065" y="25908"/>
                </a:lnTo>
                <a:lnTo>
                  <a:pt x="1836928" y="25908"/>
                </a:lnTo>
                <a:lnTo>
                  <a:pt x="1785112" y="0"/>
                </a:lnTo>
                <a:close/>
              </a:path>
              <a:path w="1863089" h="78104">
                <a:moveTo>
                  <a:pt x="1785112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1785112" y="51816"/>
                </a:lnTo>
                <a:lnTo>
                  <a:pt x="1785112" y="25908"/>
                </a:lnTo>
                <a:close/>
              </a:path>
              <a:path w="1863089" h="78104">
                <a:moveTo>
                  <a:pt x="1836928" y="25908"/>
                </a:moveTo>
                <a:lnTo>
                  <a:pt x="1798065" y="25908"/>
                </a:lnTo>
                <a:lnTo>
                  <a:pt x="1798065" y="51816"/>
                </a:lnTo>
                <a:lnTo>
                  <a:pt x="1836927" y="51816"/>
                </a:lnTo>
                <a:lnTo>
                  <a:pt x="1862836" y="38862"/>
                </a:lnTo>
                <a:lnTo>
                  <a:pt x="183692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93386" y="2418589"/>
            <a:ext cx="1863089" cy="78105"/>
          </a:xfrm>
          <a:custGeom>
            <a:avLst/>
            <a:gdLst/>
            <a:ahLst/>
            <a:cxnLst/>
            <a:rect l="l" t="t" r="r" b="b"/>
            <a:pathLst>
              <a:path w="1863089" h="78105">
                <a:moveTo>
                  <a:pt x="1785112" y="0"/>
                </a:moveTo>
                <a:lnTo>
                  <a:pt x="1785112" y="77724"/>
                </a:lnTo>
                <a:lnTo>
                  <a:pt x="1836928" y="51815"/>
                </a:lnTo>
                <a:lnTo>
                  <a:pt x="1798065" y="51815"/>
                </a:lnTo>
                <a:lnTo>
                  <a:pt x="1798065" y="25908"/>
                </a:lnTo>
                <a:lnTo>
                  <a:pt x="1836928" y="25908"/>
                </a:lnTo>
                <a:lnTo>
                  <a:pt x="1785112" y="0"/>
                </a:lnTo>
                <a:close/>
              </a:path>
              <a:path w="1863089" h="78105">
                <a:moveTo>
                  <a:pt x="1785112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1785112" y="51815"/>
                </a:lnTo>
                <a:lnTo>
                  <a:pt x="1785112" y="25908"/>
                </a:lnTo>
                <a:close/>
              </a:path>
              <a:path w="1863089" h="78105">
                <a:moveTo>
                  <a:pt x="1836928" y="25908"/>
                </a:moveTo>
                <a:lnTo>
                  <a:pt x="1798065" y="25908"/>
                </a:lnTo>
                <a:lnTo>
                  <a:pt x="1798065" y="51815"/>
                </a:lnTo>
                <a:lnTo>
                  <a:pt x="1836928" y="51815"/>
                </a:lnTo>
                <a:lnTo>
                  <a:pt x="1862836" y="38862"/>
                </a:lnTo>
                <a:lnTo>
                  <a:pt x="183692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65319" y="3474593"/>
            <a:ext cx="1880870" cy="2139315"/>
          </a:xfrm>
          <a:custGeom>
            <a:avLst/>
            <a:gdLst/>
            <a:ahLst/>
            <a:cxnLst/>
            <a:rect l="l" t="t" r="r" b="b"/>
            <a:pathLst>
              <a:path w="1880870" h="2139315">
                <a:moveTo>
                  <a:pt x="1819342" y="2089043"/>
                </a:moveTo>
                <a:lnTo>
                  <a:pt x="1799843" y="2106168"/>
                </a:lnTo>
                <a:lnTo>
                  <a:pt x="1880361" y="2138959"/>
                </a:lnTo>
                <a:lnTo>
                  <a:pt x="1869810" y="2098802"/>
                </a:lnTo>
                <a:lnTo>
                  <a:pt x="1827910" y="2098802"/>
                </a:lnTo>
                <a:lnTo>
                  <a:pt x="1819342" y="2089043"/>
                </a:lnTo>
                <a:close/>
              </a:path>
              <a:path w="1880870" h="2139315">
                <a:moveTo>
                  <a:pt x="1838750" y="2071998"/>
                </a:moveTo>
                <a:lnTo>
                  <a:pt x="1819342" y="2089043"/>
                </a:lnTo>
                <a:lnTo>
                  <a:pt x="1827910" y="2098802"/>
                </a:lnTo>
                <a:lnTo>
                  <a:pt x="1847341" y="2081784"/>
                </a:lnTo>
                <a:lnTo>
                  <a:pt x="1838750" y="2071998"/>
                </a:lnTo>
                <a:close/>
              </a:path>
              <a:path w="1880870" h="2139315">
                <a:moveTo>
                  <a:pt x="1858264" y="2054860"/>
                </a:moveTo>
                <a:lnTo>
                  <a:pt x="1838750" y="2071998"/>
                </a:lnTo>
                <a:lnTo>
                  <a:pt x="1847341" y="2081784"/>
                </a:lnTo>
                <a:lnTo>
                  <a:pt x="1827910" y="2098802"/>
                </a:lnTo>
                <a:lnTo>
                  <a:pt x="1869810" y="2098802"/>
                </a:lnTo>
                <a:lnTo>
                  <a:pt x="1858264" y="2054860"/>
                </a:lnTo>
                <a:close/>
              </a:path>
              <a:path w="1880870" h="2139315">
                <a:moveTo>
                  <a:pt x="19557" y="0"/>
                </a:moveTo>
                <a:lnTo>
                  <a:pt x="0" y="17018"/>
                </a:lnTo>
                <a:lnTo>
                  <a:pt x="1819342" y="2089043"/>
                </a:lnTo>
                <a:lnTo>
                  <a:pt x="1838750" y="2071998"/>
                </a:lnTo>
                <a:lnTo>
                  <a:pt x="1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62397" y="2450846"/>
            <a:ext cx="1884680" cy="3162935"/>
          </a:xfrm>
          <a:custGeom>
            <a:avLst/>
            <a:gdLst/>
            <a:ahLst/>
            <a:cxnLst/>
            <a:rect l="l" t="t" r="r" b="b"/>
            <a:pathLst>
              <a:path w="1884679" h="3162935">
                <a:moveTo>
                  <a:pt x="1833365" y="3102267"/>
                </a:moveTo>
                <a:lnTo>
                  <a:pt x="1811019" y="3115564"/>
                </a:lnTo>
                <a:lnTo>
                  <a:pt x="1884172" y="3162515"/>
                </a:lnTo>
                <a:lnTo>
                  <a:pt x="1880575" y="3113404"/>
                </a:lnTo>
                <a:lnTo>
                  <a:pt x="1839976" y="3113404"/>
                </a:lnTo>
                <a:lnTo>
                  <a:pt x="1833365" y="3102267"/>
                </a:lnTo>
                <a:close/>
              </a:path>
              <a:path w="1884679" h="3162935">
                <a:moveTo>
                  <a:pt x="1855583" y="3089046"/>
                </a:moveTo>
                <a:lnTo>
                  <a:pt x="1833365" y="3102267"/>
                </a:lnTo>
                <a:lnTo>
                  <a:pt x="1839976" y="3113404"/>
                </a:lnTo>
                <a:lnTo>
                  <a:pt x="1862201" y="3100197"/>
                </a:lnTo>
                <a:lnTo>
                  <a:pt x="1855583" y="3089046"/>
                </a:lnTo>
                <a:close/>
              </a:path>
              <a:path w="1884679" h="3162935">
                <a:moveTo>
                  <a:pt x="1877822" y="3075813"/>
                </a:moveTo>
                <a:lnTo>
                  <a:pt x="1855583" y="3089046"/>
                </a:lnTo>
                <a:lnTo>
                  <a:pt x="1862201" y="3100197"/>
                </a:lnTo>
                <a:lnTo>
                  <a:pt x="1839976" y="3113404"/>
                </a:lnTo>
                <a:lnTo>
                  <a:pt x="1880575" y="3113404"/>
                </a:lnTo>
                <a:lnTo>
                  <a:pt x="1877822" y="3075813"/>
                </a:lnTo>
                <a:close/>
              </a:path>
              <a:path w="1884679" h="3162935">
                <a:moveTo>
                  <a:pt x="22351" y="0"/>
                </a:moveTo>
                <a:lnTo>
                  <a:pt x="0" y="13207"/>
                </a:lnTo>
                <a:lnTo>
                  <a:pt x="1833365" y="3102267"/>
                </a:lnTo>
                <a:lnTo>
                  <a:pt x="1855583" y="3089046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11592" y="4368546"/>
            <a:ext cx="1172210" cy="1254760"/>
          </a:xfrm>
          <a:custGeom>
            <a:avLst/>
            <a:gdLst/>
            <a:ahLst/>
            <a:cxnLst/>
            <a:rect l="l" t="t" r="r" b="b"/>
            <a:pathLst>
              <a:path w="1172209" h="1254760">
                <a:moveTo>
                  <a:pt x="1109365" y="47985"/>
                </a:moveTo>
                <a:lnTo>
                  <a:pt x="0" y="1236852"/>
                </a:lnTo>
                <a:lnTo>
                  <a:pt x="19050" y="1254518"/>
                </a:lnTo>
                <a:lnTo>
                  <a:pt x="1128308" y="65618"/>
                </a:lnTo>
                <a:lnTo>
                  <a:pt x="1109365" y="47985"/>
                </a:lnTo>
                <a:close/>
              </a:path>
              <a:path w="1172209" h="1254760">
                <a:moveTo>
                  <a:pt x="1160575" y="38480"/>
                </a:moveTo>
                <a:lnTo>
                  <a:pt x="1118235" y="38480"/>
                </a:lnTo>
                <a:lnTo>
                  <a:pt x="1137158" y="56133"/>
                </a:lnTo>
                <a:lnTo>
                  <a:pt x="1128308" y="65618"/>
                </a:lnTo>
                <a:lnTo>
                  <a:pt x="1147317" y="83311"/>
                </a:lnTo>
                <a:lnTo>
                  <a:pt x="1160575" y="38480"/>
                </a:lnTo>
                <a:close/>
              </a:path>
              <a:path w="1172209" h="1254760">
                <a:moveTo>
                  <a:pt x="1118235" y="38480"/>
                </a:moveTo>
                <a:lnTo>
                  <a:pt x="1109365" y="47985"/>
                </a:lnTo>
                <a:lnTo>
                  <a:pt x="1128308" y="65618"/>
                </a:lnTo>
                <a:lnTo>
                  <a:pt x="1137158" y="56133"/>
                </a:lnTo>
                <a:lnTo>
                  <a:pt x="1118235" y="38480"/>
                </a:lnTo>
                <a:close/>
              </a:path>
              <a:path w="1172209" h="1254760">
                <a:moveTo>
                  <a:pt x="1171956" y="0"/>
                </a:moveTo>
                <a:lnTo>
                  <a:pt x="1090422" y="30352"/>
                </a:lnTo>
                <a:lnTo>
                  <a:pt x="1109365" y="47985"/>
                </a:lnTo>
                <a:lnTo>
                  <a:pt x="1118235" y="38480"/>
                </a:lnTo>
                <a:lnTo>
                  <a:pt x="1160575" y="38480"/>
                </a:lnTo>
                <a:lnTo>
                  <a:pt x="1171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09942" y="3608070"/>
            <a:ext cx="1171575" cy="2012314"/>
          </a:xfrm>
          <a:custGeom>
            <a:avLst/>
            <a:gdLst/>
            <a:ahLst/>
            <a:cxnLst/>
            <a:rect l="l" t="t" r="r" b="b"/>
            <a:pathLst>
              <a:path w="1171575" h="2012314">
                <a:moveTo>
                  <a:pt x="1121099" y="60825"/>
                </a:moveTo>
                <a:lnTo>
                  <a:pt x="0" y="1999106"/>
                </a:lnTo>
                <a:lnTo>
                  <a:pt x="22352" y="2012086"/>
                </a:lnTo>
                <a:lnTo>
                  <a:pt x="1143473" y="73742"/>
                </a:lnTo>
                <a:lnTo>
                  <a:pt x="1121099" y="60825"/>
                </a:lnTo>
                <a:close/>
              </a:path>
              <a:path w="1171575" h="2012314">
                <a:moveTo>
                  <a:pt x="1168220" y="49529"/>
                </a:moveTo>
                <a:lnTo>
                  <a:pt x="1127633" y="49529"/>
                </a:lnTo>
                <a:lnTo>
                  <a:pt x="1149985" y="62483"/>
                </a:lnTo>
                <a:lnTo>
                  <a:pt x="1143473" y="73742"/>
                </a:lnTo>
                <a:lnTo>
                  <a:pt x="1165987" y="86740"/>
                </a:lnTo>
                <a:lnTo>
                  <a:pt x="1168220" y="49529"/>
                </a:lnTo>
                <a:close/>
              </a:path>
              <a:path w="1171575" h="2012314">
                <a:moveTo>
                  <a:pt x="1127633" y="49529"/>
                </a:moveTo>
                <a:lnTo>
                  <a:pt x="1121099" y="60825"/>
                </a:lnTo>
                <a:lnTo>
                  <a:pt x="1143473" y="73742"/>
                </a:lnTo>
                <a:lnTo>
                  <a:pt x="1149985" y="62483"/>
                </a:lnTo>
                <a:lnTo>
                  <a:pt x="1127633" y="49529"/>
                </a:lnTo>
                <a:close/>
              </a:path>
              <a:path w="1171575" h="2012314">
                <a:moveTo>
                  <a:pt x="1171193" y="0"/>
                </a:moveTo>
                <a:lnTo>
                  <a:pt x="1098677" y="47878"/>
                </a:lnTo>
                <a:lnTo>
                  <a:pt x="1121099" y="60825"/>
                </a:lnTo>
                <a:lnTo>
                  <a:pt x="1127633" y="49529"/>
                </a:lnTo>
                <a:lnTo>
                  <a:pt x="1168220" y="49529"/>
                </a:lnTo>
                <a:lnTo>
                  <a:pt x="117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47794" y="255651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71823" y="2269998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19">
                <a:moveTo>
                  <a:pt x="0" y="287019"/>
                </a:moveTo>
                <a:lnTo>
                  <a:pt x="19723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53889" y="3594353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79443" y="3307841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20">
                <a:moveTo>
                  <a:pt x="0" y="287020"/>
                </a:moveTo>
                <a:lnTo>
                  <a:pt x="19723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47794" y="4664202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71823" y="4377690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20">
                <a:moveTo>
                  <a:pt x="0" y="287020"/>
                </a:moveTo>
                <a:lnTo>
                  <a:pt x="19723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53889" y="572642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79443" y="5438395"/>
            <a:ext cx="197485" cy="287655"/>
          </a:xfrm>
          <a:custGeom>
            <a:avLst/>
            <a:gdLst/>
            <a:ahLst/>
            <a:cxnLst/>
            <a:rect l="l" t="t" r="r" b="b"/>
            <a:pathLst>
              <a:path w="197485" h="287654">
                <a:moveTo>
                  <a:pt x="0" y="287083"/>
                </a:moveTo>
                <a:lnTo>
                  <a:pt x="19723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84670" y="572642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08698" y="5438395"/>
            <a:ext cx="197485" cy="287655"/>
          </a:xfrm>
          <a:custGeom>
            <a:avLst/>
            <a:gdLst/>
            <a:ahLst/>
            <a:cxnLst/>
            <a:rect l="l" t="t" r="r" b="b"/>
            <a:pathLst>
              <a:path w="197485" h="287654">
                <a:moveTo>
                  <a:pt x="0" y="287083"/>
                </a:moveTo>
                <a:lnTo>
                  <a:pt x="19723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06005" y="464286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30035" y="4354829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20">
                <a:moveTo>
                  <a:pt x="0" y="287020"/>
                </a:moveTo>
                <a:lnTo>
                  <a:pt x="19723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5714" y="3605021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79742" y="3318509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20">
                <a:moveTo>
                  <a:pt x="0" y="287019"/>
                </a:moveTo>
                <a:lnTo>
                  <a:pt x="19723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61809" y="2535173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87362" y="2247138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19">
                <a:moveTo>
                  <a:pt x="0" y="287020"/>
                </a:moveTo>
                <a:lnTo>
                  <a:pt x="19723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950714" y="4592523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943602" y="569163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12228" y="1995297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421626" y="4021023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800595" y="1876045"/>
            <a:ext cx="2474595" cy="86995"/>
          </a:xfrm>
          <a:custGeom>
            <a:avLst/>
            <a:gdLst/>
            <a:ahLst/>
            <a:cxnLst/>
            <a:rect l="l" t="t" r="r" b="b"/>
            <a:pathLst>
              <a:path w="2474595" h="86994">
                <a:moveTo>
                  <a:pt x="2387473" y="0"/>
                </a:moveTo>
                <a:lnTo>
                  <a:pt x="2387473" y="86867"/>
                </a:lnTo>
                <a:lnTo>
                  <a:pt x="2445384" y="57911"/>
                </a:lnTo>
                <a:lnTo>
                  <a:pt x="2401951" y="57911"/>
                </a:lnTo>
                <a:lnTo>
                  <a:pt x="2401951" y="28955"/>
                </a:lnTo>
                <a:lnTo>
                  <a:pt x="2445384" y="28955"/>
                </a:lnTo>
                <a:lnTo>
                  <a:pt x="2387473" y="0"/>
                </a:lnTo>
                <a:close/>
              </a:path>
              <a:path w="2474595" h="86994">
                <a:moveTo>
                  <a:pt x="2387473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2387473" y="57911"/>
                </a:lnTo>
                <a:lnTo>
                  <a:pt x="2387473" y="28955"/>
                </a:lnTo>
                <a:close/>
              </a:path>
              <a:path w="2474595" h="86994">
                <a:moveTo>
                  <a:pt x="2445384" y="28955"/>
                </a:moveTo>
                <a:lnTo>
                  <a:pt x="2401951" y="28955"/>
                </a:lnTo>
                <a:lnTo>
                  <a:pt x="2401951" y="57911"/>
                </a:lnTo>
                <a:lnTo>
                  <a:pt x="2445384" y="57911"/>
                </a:lnTo>
                <a:lnTo>
                  <a:pt x="2474340" y="43433"/>
                </a:lnTo>
                <a:lnTo>
                  <a:pt x="2445384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93124" y="354330"/>
            <a:ext cx="86995" cy="2474595"/>
          </a:xfrm>
          <a:custGeom>
            <a:avLst/>
            <a:gdLst/>
            <a:ahLst/>
            <a:cxnLst/>
            <a:rect l="l" t="t" r="r" b="b"/>
            <a:pathLst>
              <a:path w="86995" h="2474595">
                <a:moveTo>
                  <a:pt x="57911" y="72390"/>
                </a:moveTo>
                <a:lnTo>
                  <a:pt x="28955" y="72390"/>
                </a:lnTo>
                <a:lnTo>
                  <a:pt x="28955" y="2474341"/>
                </a:lnTo>
                <a:lnTo>
                  <a:pt x="57911" y="2474341"/>
                </a:lnTo>
                <a:lnTo>
                  <a:pt x="57911" y="72390"/>
                </a:lnTo>
                <a:close/>
              </a:path>
              <a:path w="86995" h="2474595">
                <a:moveTo>
                  <a:pt x="43433" y="0"/>
                </a:moveTo>
                <a:lnTo>
                  <a:pt x="0" y="86868"/>
                </a:lnTo>
                <a:lnTo>
                  <a:pt x="28955" y="86868"/>
                </a:lnTo>
                <a:lnTo>
                  <a:pt x="28955" y="72390"/>
                </a:lnTo>
                <a:lnTo>
                  <a:pt x="79628" y="72390"/>
                </a:lnTo>
                <a:lnTo>
                  <a:pt x="43433" y="0"/>
                </a:lnTo>
                <a:close/>
              </a:path>
              <a:path w="86995" h="2474595">
                <a:moveTo>
                  <a:pt x="79628" y="72390"/>
                </a:moveTo>
                <a:lnTo>
                  <a:pt x="57911" y="72390"/>
                </a:lnTo>
                <a:lnTo>
                  <a:pt x="57911" y="86868"/>
                </a:lnTo>
                <a:lnTo>
                  <a:pt x="86868" y="86868"/>
                </a:lnTo>
                <a:lnTo>
                  <a:pt x="79628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0309607" y="1700910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935973" y="0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827265" y="1912620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>
                <a:moveTo>
                  <a:pt x="0" y="0"/>
                </a:moveTo>
                <a:lnTo>
                  <a:pt x="1237107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26653" y="833627"/>
            <a:ext cx="959485" cy="1079500"/>
          </a:xfrm>
          <a:custGeom>
            <a:avLst/>
            <a:gdLst/>
            <a:ahLst/>
            <a:cxnLst/>
            <a:rect l="l" t="t" r="r" b="b"/>
            <a:pathLst>
              <a:path w="959484" h="1079500">
                <a:moveTo>
                  <a:pt x="0" y="1079246"/>
                </a:moveTo>
                <a:lnTo>
                  <a:pt x="959230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9611360" y="425958"/>
            <a:ext cx="74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027035" y="1494535"/>
            <a:ext cx="767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498848" y="2269235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19">
                <a:moveTo>
                  <a:pt x="362838" y="0"/>
                </a:moveTo>
                <a:lnTo>
                  <a:pt x="0" y="362838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91227" y="3307079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362838" y="0"/>
                </a:moveTo>
                <a:lnTo>
                  <a:pt x="0" y="362839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06767" y="3314700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362839" y="0"/>
                </a:moveTo>
                <a:lnTo>
                  <a:pt x="0" y="362838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58584" y="5431535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362838" y="0"/>
                </a:moveTo>
                <a:lnTo>
                  <a:pt x="0" y="362851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116776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R</a:t>
            </a:r>
            <a:r>
              <a:rPr spc="-5" dirty="0"/>
              <a:t>e</a:t>
            </a:r>
            <a:r>
              <a:rPr spc="-90" dirty="0"/>
              <a:t>L</a:t>
            </a:r>
            <a:r>
              <a:rPr dirty="0"/>
              <a:t>U</a:t>
            </a:r>
          </a:p>
        </p:txBody>
      </p:sp>
      <p:sp>
        <p:nvSpPr>
          <p:cNvPr id="3" name="object 3"/>
          <p:cNvSpPr/>
          <p:nvPr/>
        </p:nvSpPr>
        <p:spPr>
          <a:xfrm>
            <a:off x="8891779" y="4338829"/>
            <a:ext cx="701675" cy="78105"/>
          </a:xfrm>
          <a:custGeom>
            <a:avLst/>
            <a:gdLst/>
            <a:ahLst/>
            <a:cxnLst/>
            <a:rect l="l" t="t" r="r" b="b"/>
            <a:pathLst>
              <a:path w="701675" h="78104">
                <a:moveTo>
                  <a:pt x="623570" y="0"/>
                </a:moveTo>
                <a:lnTo>
                  <a:pt x="623570" y="77724"/>
                </a:lnTo>
                <a:lnTo>
                  <a:pt x="675385" y="51816"/>
                </a:lnTo>
                <a:lnTo>
                  <a:pt x="636524" y="51816"/>
                </a:lnTo>
                <a:lnTo>
                  <a:pt x="636524" y="25908"/>
                </a:lnTo>
                <a:lnTo>
                  <a:pt x="675386" y="25908"/>
                </a:lnTo>
                <a:lnTo>
                  <a:pt x="623570" y="0"/>
                </a:lnTo>
                <a:close/>
              </a:path>
              <a:path w="701675" h="78104">
                <a:moveTo>
                  <a:pt x="623570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23570" y="51816"/>
                </a:lnTo>
                <a:lnTo>
                  <a:pt x="623570" y="25908"/>
                </a:lnTo>
                <a:close/>
              </a:path>
              <a:path w="701675" h="78104">
                <a:moveTo>
                  <a:pt x="675386" y="25908"/>
                </a:moveTo>
                <a:lnTo>
                  <a:pt x="636524" y="25908"/>
                </a:lnTo>
                <a:lnTo>
                  <a:pt x="636524" y="51816"/>
                </a:lnTo>
                <a:lnTo>
                  <a:pt x="675385" y="51816"/>
                </a:lnTo>
                <a:lnTo>
                  <a:pt x="701294" y="38862"/>
                </a:lnTo>
                <a:lnTo>
                  <a:pt x="675386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7393" y="3560065"/>
            <a:ext cx="725170" cy="78105"/>
          </a:xfrm>
          <a:custGeom>
            <a:avLst/>
            <a:gdLst/>
            <a:ahLst/>
            <a:cxnLst/>
            <a:rect l="l" t="t" r="r" b="b"/>
            <a:pathLst>
              <a:path w="725170" h="78104">
                <a:moveTo>
                  <a:pt x="647446" y="0"/>
                </a:moveTo>
                <a:lnTo>
                  <a:pt x="647446" y="77724"/>
                </a:lnTo>
                <a:lnTo>
                  <a:pt x="699261" y="51816"/>
                </a:lnTo>
                <a:lnTo>
                  <a:pt x="660400" y="51816"/>
                </a:lnTo>
                <a:lnTo>
                  <a:pt x="660400" y="25908"/>
                </a:lnTo>
                <a:lnTo>
                  <a:pt x="699262" y="25908"/>
                </a:lnTo>
                <a:lnTo>
                  <a:pt x="647446" y="0"/>
                </a:lnTo>
                <a:close/>
              </a:path>
              <a:path w="725170" h="78104">
                <a:moveTo>
                  <a:pt x="647446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647446" y="51816"/>
                </a:lnTo>
                <a:lnTo>
                  <a:pt x="647446" y="25908"/>
                </a:lnTo>
                <a:close/>
              </a:path>
              <a:path w="725170" h="78104">
                <a:moveTo>
                  <a:pt x="699262" y="25908"/>
                </a:moveTo>
                <a:lnTo>
                  <a:pt x="660400" y="25908"/>
                </a:lnTo>
                <a:lnTo>
                  <a:pt x="660400" y="51816"/>
                </a:lnTo>
                <a:lnTo>
                  <a:pt x="699261" y="51816"/>
                </a:lnTo>
                <a:lnTo>
                  <a:pt x="725170" y="38862"/>
                </a:lnTo>
                <a:lnTo>
                  <a:pt x="699262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2596" y="3314700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2596" y="33147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6646" y="3206285"/>
            <a:ext cx="246379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550" i="1" spc="-145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5455" y="4437888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5455" y="443788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1393" y="4341665"/>
            <a:ext cx="266700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550" i="1" spc="10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8264" y="2170176"/>
            <a:ext cx="574548" cy="57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8265" y="217017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01311" y="3195827"/>
            <a:ext cx="573024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1312" y="3195828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4">
                <a:moveTo>
                  <a:pt x="0" y="286512"/>
                </a:move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2" y="0"/>
                </a:lnTo>
                <a:lnTo>
                  <a:pt x="332987" y="3749"/>
                </a:lnTo>
                <a:lnTo>
                  <a:pt x="377074" y="14606"/>
                </a:lnTo>
                <a:lnTo>
                  <a:pt x="418183" y="31978"/>
                </a:lnTo>
                <a:lnTo>
                  <a:pt x="455724" y="55278"/>
                </a:lnTo>
                <a:lnTo>
                  <a:pt x="489108" y="83915"/>
                </a:lnTo>
                <a:lnTo>
                  <a:pt x="517745" y="117299"/>
                </a:lnTo>
                <a:lnTo>
                  <a:pt x="541045" y="154840"/>
                </a:lnTo>
                <a:lnTo>
                  <a:pt x="558417" y="195949"/>
                </a:lnTo>
                <a:lnTo>
                  <a:pt x="569274" y="240036"/>
                </a:lnTo>
                <a:lnTo>
                  <a:pt x="573024" y="286512"/>
                </a:lnTo>
                <a:lnTo>
                  <a:pt x="569274" y="332987"/>
                </a:lnTo>
                <a:lnTo>
                  <a:pt x="558417" y="377074"/>
                </a:lnTo>
                <a:lnTo>
                  <a:pt x="541045" y="418183"/>
                </a:lnTo>
                <a:lnTo>
                  <a:pt x="517745" y="455724"/>
                </a:lnTo>
                <a:lnTo>
                  <a:pt x="489108" y="489108"/>
                </a:lnTo>
                <a:lnTo>
                  <a:pt x="455724" y="517745"/>
                </a:lnTo>
                <a:lnTo>
                  <a:pt x="418183" y="541045"/>
                </a:lnTo>
                <a:lnTo>
                  <a:pt x="377074" y="558417"/>
                </a:lnTo>
                <a:lnTo>
                  <a:pt x="332987" y="569274"/>
                </a:lnTo>
                <a:lnTo>
                  <a:pt x="286512" y="573024"/>
                </a:lnTo>
                <a:lnTo>
                  <a:pt x="240036" y="569274"/>
                </a:lnTo>
                <a:lnTo>
                  <a:pt x="195949" y="558417"/>
                </a:lnTo>
                <a:lnTo>
                  <a:pt x="154840" y="541045"/>
                </a:lnTo>
                <a:lnTo>
                  <a:pt x="117299" y="517745"/>
                </a:lnTo>
                <a:lnTo>
                  <a:pt x="83915" y="489108"/>
                </a:lnTo>
                <a:lnTo>
                  <a:pt x="55278" y="455724"/>
                </a:lnTo>
                <a:lnTo>
                  <a:pt x="31978" y="418183"/>
                </a:lnTo>
                <a:lnTo>
                  <a:pt x="14606" y="377074"/>
                </a:lnTo>
                <a:lnTo>
                  <a:pt x="3749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52157" y="3303824"/>
            <a:ext cx="25146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-105" dirty="0">
                <a:latin typeface="Times New Roman"/>
                <a:cs typeface="Times New Roman"/>
              </a:rPr>
              <a:t>y</a:t>
            </a:r>
            <a:r>
              <a:rPr sz="2250" spc="-7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6085" y="4087160"/>
            <a:ext cx="271780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55" dirty="0">
                <a:latin typeface="Times New Roman"/>
                <a:cs typeface="Times New Roman"/>
              </a:rPr>
              <a:t>y</a:t>
            </a:r>
            <a:r>
              <a:rPr sz="2250" spc="-15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19900" y="3211067"/>
            <a:ext cx="573024" cy="574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19901" y="3211068"/>
            <a:ext cx="573405" cy="574675"/>
          </a:xfrm>
          <a:custGeom>
            <a:avLst/>
            <a:gdLst/>
            <a:ahLst/>
            <a:cxnLst/>
            <a:rect l="l" t="t" r="r" b="b"/>
            <a:pathLst>
              <a:path w="573404" h="574675">
                <a:moveTo>
                  <a:pt x="0" y="287274"/>
                </a:moveTo>
                <a:lnTo>
                  <a:pt x="3749" y="240684"/>
                </a:lnTo>
                <a:lnTo>
                  <a:pt x="14606" y="196486"/>
                </a:lnTo>
                <a:lnTo>
                  <a:pt x="31978" y="155270"/>
                </a:lnTo>
                <a:lnTo>
                  <a:pt x="55278" y="117628"/>
                </a:lnTo>
                <a:lnTo>
                  <a:pt x="83915" y="84153"/>
                </a:lnTo>
                <a:lnTo>
                  <a:pt x="117299" y="55437"/>
                </a:lnTo>
                <a:lnTo>
                  <a:pt x="154840" y="32071"/>
                </a:lnTo>
                <a:lnTo>
                  <a:pt x="195949" y="14648"/>
                </a:lnTo>
                <a:lnTo>
                  <a:pt x="240036" y="3760"/>
                </a:lnTo>
                <a:lnTo>
                  <a:pt x="286512" y="0"/>
                </a:lnTo>
                <a:lnTo>
                  <a:pt x="332987" y="3760"/>
                </a:lnTo>
                <a:lnTo>
                  <a:pt x="377074" y="14648"/>
                </a:lnTo>
                <a:lnTo>
                  <a:pt x="418183" y="32071"/>
                </a:lnTo>
                <a:lnTo>
                  <a:pt x="455724" y="55437"/>
                </a:lnTo>
                <a:lnTo>
                  <a:pt x="489108" y="84153"/>
                </a:lnTo>
                <a:lnTo>
                  <a:pt x="517745" y="117628"/>
                </a:lnTo>
                <a:lnTo>
                  <a:pt x="541045" y="155270"/>
                </a:lnTo>
                <a:lnTo>
                  <a:pt x="558417" y="196486"/>
                </a:lnTo>
                <a:lnTo>
                  <a:pt x="569274" y="240684"/>
                </a:lnTo>
                <a:lnTo>
                  <a:pt x="573024" y="287274"/>
                </a:lnTo>
                <a:lnTo>
                  <a:pt x="569274" y="333863"/>
                </a:lnTo>
                <a:lnTo>
                  <a:pt x="558417" y="378061"/>
                </a:lnTo>
                <a:lnTo>
                  <a:pt x="541045" y="419277"/>
                </a:lnTo>
                <a:lnTo>
                  <a:pt x="517745" y="456919"/>
                </a:lnTo>
                <a:lnTo>
                  <a:pt x="489108" y="490394"/>
                </a:lnTo>
                <a:lnTo>
                  <a:pt x="455724" y="519110"/>
                </a:lnTo>
                <a:lnTo>
                  <a:pt x="418183" y="542476"/>
                </a:lnTo>
                <a:lnTo>
                  <a:pt x="377074" y="559899"/>
                </a:lnTo>
                <a:lnTo>
                  <a:pt x="332987" y="570787"/>
                </a:lnTo>
                <a:lnTo>
                  <a:pt x="286512" y="574548"/>
                </a:lnTo>
                <a:lnTo>
                  <a:pt x="240036" y="570787"/>
                </a:lnTo>
                <a:lnTo>
                  <a:pt x="195949" y="559899"/>
                </a:lnTo>
                <a:lnTo>
                  <a:pt x="154840" y="542476"/>
                </a:lnTo>
                <a:lnTo>
                  <a:pt x="117299" y="519110"/>
                </a:lnTo>
                <a:lnTo>
                  <a:pt x="83915" y="490394"/>
                </a:lnTo>
                <a:lnTo>
                  <a:pt x="55278" y="456919"/>
                </a:lnTo>
                <a:lnTo>
                  <a:pt x="31978" y="419277"/>
                </a:lnTo>
                <a:lnTo>
                  <a:pt x="14606" y="378061"/>
                </a:lnTo>
                <a:lnTo>
                  <a:pt x="3749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0119" y="3320797"/>
            <a:ext cx="574548" cy="573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0120" y="3320797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1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8" y="286511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3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1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1643" y="4079748"/>
            <a:ext cx="574548" cy="574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1644" y="4079748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67223" y="2446147"/>
            <a:ext cx="1853564" cy="1052830"/>
          </a:xfrm>
          <a:custGeom>
            <a:avLst/>
            <a:gdLst/>
            <a:ahLst/>
            <a:cxnLst/>
            <a:rect l="l" t="t" r="r" b="b"/>
            <a:pathLst>
              <a:path w="1853564" h="1052829">
                <a:moveTo>
                  <a:pt x="1779117" y="1025993"/>
                </a:moveTo>
                <a:lnTo>
                  <a:pt x="1766442" y="1048512"/>
                </a:lnTo>
                <a:lnTo>
                  <a:pt x="1853184" y="1052829"/>
                </a:lnTo>
                <a:lnTo>
                  <a:pt x="1839372" y="1032382"/>
                </a:lnTo>
                <a:lnTo>
                  <a:pt x="1790446" y="1032382"/>
                </a:lnTo>
                <a:lnTo>
                  <a:pt x="1779117" y="1025993"/>
                </a:lnTo>
                <a:close/>
              </a:path>
              <a:path w="1853564" h="1052829">
                <a:moveTo>
                  <a:pt x="1791835" y="1003398"/>
                </a:moveTo>
                <a:lnTo>
                  <a:pt x="1779117" y="1025993"/>
                </a:lnTo>
                <a:lnTo>
                  <a:pt x="1790446" y="1032382"/>
                </a:lnTo>
                <a:lnTo>
                  <a:pt x="1803146" y="1009776"/>
                </a:lnTo>
                <a:lnTo>
                  <a:pt x="1791835" y="1003398"/>
                </a:lnTo>
                <a:close/>
              </a:path>
              <a:path w="1853564" h="1052829">
                <a:moveTo>
                  <a:pt x="1804542" y="980820"/>
                </a:moveTo>
                <a:lnTo>
                  <a:pt x="1791835" y="1003398"/>
                </a:lnTo>
                <a:lnTo>
                  <a:pt x="1803146" y="1009776"/>
                </a:lnTo>
                <a:lnTo>
                  <a:pt x="1790446" y="1032382"/>
                </a:lnTo>
                <a:lnTo>
                  <a:pt x="1839372" y="1032382"/>
                </a:lnTo>
                <a:lnTo>
                  <a:pt x="1804542" y="980820"/>
                </a:lnTo>
                <a:close/>
              </a:path>
              <a:path w="1853564" h="1052829">
                <a:moveTo>
                  <a:pt x="12700" y="0"/>
                </a:moveTo>
                <a:lnTo>
                  <a:pt x="0" y="22605"/>
                </a:lnTo>
                <a:lnTo>
                  <a:pt x="1779117" y="1025993"/>
                </a:lnTo>
                <a:lnTo>
                  <a:pt x="1791835" y="1003398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4827" y="2457451"/>
            <a:ext cx="1584960" cy="1004569"/>
          </a:xfrm>
          <a:custGeom>
            <a:avLst/>
            <a:gdLst/>
            <a:ahLst/>
            <a:cxnLst/>
            <a:rect l="l" t="t" r="r" b="b"/>
            <a:pathLst>
              <a:path w="1584960" h="1004570">
                <a:moveTo>
                  <a:pt x="1511875" y="30409"/>
                </a:moveTo>
                <a:lnTo>
                  <a:pt x="0" y="982345"/>
                </a:lnTo>
                <a:lnTo>
                  <a:pt x="13715" y="1004315"/>
                </a:lnTo>
                <a:lnTo>
                  <a:pt x="1525706" y="52387"/>
                </a:lnTo>
                <a:lnTo>
                  <a:pt x="1511875" y="30409"/>
                </a:lnTo>
                <a:close/>
              </a:path>
              <a:path w="1584960" h="1004570">
                <a:moveTo>
                  <a:pt x="1570321" y="23495"/>
                </a:moveTo>
                <a:lnTo>
                  <a:pt x="1522857" y="23495"/>
                </a:lnTo>
                <a:lnTo>
                  <a:pt x="1536699" y="45465"/>
                </a:lnTo>
                <a:lnTo>
                  <a:pt x="1525706" y="52387"/>
                </a:lnTo>
                <a:lnTo>
                  <a:pt x="1539494" y="74295"/>
                </a:lnTo>
                <a:lnTo>
                  <a:pt x="1570321" y="23495"/>
                </a:lnTo>
                <a:close/>
              </a:path>
              <a:path w="1584960" h="1004570">
                <a:moveTo>
                  <a:pt x="1522857" y="23495"/>
                </a:moveTo>
                <a:lnTo>
                  <a:pt x="1511875" y="30409"/>
                </a:lnTo>
                <a:lnTo>
                  <a:pt x="1525706" y="52387"/>
                </a:lnTo>
                <a:lnTo>
                  <a:pt x="1536699" y="45465"/>
                </a:lnTo>
                <a:lnTo>
                  <a:pt x="1522857" y="23495"/>
                </a:lnTo>
                <a:close/>
              </a:path>
              <a:path w="1584960" h="1004570">
                <a:moveTo>
                  <a:pt x="1584579" y="0"/>
                </a:moveTo>
                <a:lnTo>
                  <a:pt x="1498092" y="8509"/>
                </a:lnTo>
                <a:lnTo>
                  <a:pt x="1511875" y="30409"/>
                </a:lnTo>
                <a:lnTo>
                  <a:pt x="1522857" y="23495"/>
                </a:lnTo>
                <a:lnTo>
                  <a:pt x="1570321" y="23495"/>
                </a:lnTo>
                <a:lnTo>
                  <a:pt x="1584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6259" y="3444367"/>
            <a:ext cx="1575435" cy="78105"/>
          </a:xfrm>
          <a:custGeom>
            <a:avLst/>
            <a:gdLst/>
            <a:ahLst/>
            <a:cxnLst/>
            <a:rect l="l" t="t" r="r" b="b"/>
            <a:pathLst>
              <a:path w="1575435" h="78104">
                <a:moveTo>
                  <a:pt x="1549527" y="25908"/>
                </a:moveTo>
                <a:lnTo>
                  <a:pt x="1510537" y="25908"/>
                </a:lnTo>
                <a:lnTo>
                  <a:pt x="1510537" y="51816"/>
                </a:lnTo>
                <a:lnTo>
                  <a:pt x="1497626" y="51845"/>
                </a:lnTo>
                <a:lnTo>
                  <a:pt x="1497711" y="77724"/>
                </a:lnTo>
                <a:lnTo>
                  <a:pt x="1575308" y="38735"/>
                </a:lnTo>
                <a:lnTo>
                  <a:pt x="1549527" y="25908"/>
                </a:lnTo>
                <a:close/>
              </a:path>
              <a:path w="1575435" h="78104">
                <a:moveTo>
                  <a:pt x="1497541" y="25937"/>
                </a:moveTo>
                <a:lnTo>
                  <a:pt x="0" y="29337"/>
                </a:lnTo>
                <a:lnTo>
                  <a:pt x="0" y="55245"/>
                </a:lnTo>
                <a:lnTo>
                  <a:pt x="1497626" y="51845"/>
                </a:lnTo>
                <a:lnTo>
                  <a:pt x="1497541" y="25937"/>
                </a:lnTo>
                <a:close/>
              </a:path>
              <a:path w="1575435" h="78104">
                <a:moveTo>
                  <a:pt x="1510537" y="25908"/>
                </a:moveTo>
                <a:lnTo>
                  <a:pt x="1497541" y="25937"/>
                </a:lnTo>
                <a:lnTo>
                  <a:pt x="1497626" y="51845"/>
                </a:lnTo>
                <a:lnTo>
                  <a:pt x="1510537" y="51816"/>
                </a:lnTo>
                <a:lnTo>
                  <a:pt x="1510537" y="25908"/>
                </a:lnTo>
                <a:close/>
              </a:path>
              <a:path w="1575435" h="78104">
                <a:moveTo>
                  <a:pt x="1497456" y="0"/>
                </a:moveTo>
                <a:lnTo>
                  <a:pt x="1497541" y="25937"/>
                </a:lnTo>
                <a:lnTo>
                  <a:pt x="1549527" y="25908"/>
                </a:lnTo>
                <a:lnTo>
                  <a:pt x="1497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72105" y="2457450"/>
            <a:ext cx="1527810" cy="2136140"/>
          </a:xfrm>
          <a:custGeom>
            <a:avLst/>
            <a:gdLst/>
            <a:ahLst/>
            <a:cxnLst/>
            <a:rect l="l" t="t" r="r" b="b"/>
            <a:pathLst>
              <a:path w="1527810" h="2136140">
                <a:moveTo>
                  <a:pt x="1471615" y="55812"/>
                </a:moveTo>
                <a:lnTo>
                  <a:pt x="0" y="2121154"/>
                </a:lnTo>
                <a:lnTo>
                  <a:pt x="21081" y="2136140"/>
                </a:lnTo>
                <a:lnTo>
                  <a:pt x="1492691" y="70806"/>
                </a:lnTo>
                <a:lnTo>
                  <a:pt x="1471615" y="55812"/>
                </a:lnTo>
                <a:close/>
              </a:path>
              <a:path w="1527810" h="2136140">
                <a:moveTo>
                  <a:pt x="1520212" y="45212"/>
                </a:moveTo>
                <a:lnTo>
                  <a:pt x="1479169" y="45212"/>
                </a:lnTo>
                <a:lnTo>
                  <a:pt x="1500251" y="60198"/>
                </a:lnTo>
                <a:lnTo>
                  <a:pt x="1492691" y="70806"/>
                </a:lnTo>
                <a:lnTo>
                  <a:pt x="1513839" y="85851"/>
                </a:lnTo>
                <a:lnTo>
                  <a:pt x="1520212" y="45212"/>
                </a:lnTo>
                <a:close/>
              </a:path>
              <a:path w="1527810" h="2136140">
                <a:moveTo>
                  <a:pt x="1479169" y="45212"/>
                </a:moveTo>
                <a:lnTo>
                  <a:pt x="1471615" y="55812"/>
                </a:lnTo>
                <a:lnTo>
                  <a:pt x="1492691" y="70806"/>
                </a:lnTo>
                <a:lnTo>
                  <a:pt x="1500251" y="60198"/>
                </a:lnTo>
                <a:lnTo>
                  <a:pt x="1479169" y="45212"/>
                </a:lnTo>
                <a:close/>
              </a:path>
              <a:path w="1527810" h="2136140">
                <a:moveTo>
                  <a:pt x="1527302" y="0"/>
                </a:moveTo>
                <a:lnTo>
                  <a:pt x="1450467" y="40766"/>
                </a:lnTo>
                <a:lnTo>
                  <a:pt x="1471615" y="55812"/>
                </a:lnTo>
                <a:lnTo>
                  <a:pt x="1479169" y="45212"/>
                </a:lnTo>
                <a:lnTo>
                  <a:pt x="1520212" y="45212"/>
                </a:lnTo>
                <a:lnTo>
                  <a:pt x="1527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1498" y="3483103"/>
            <a:ext cx="1560195" cy="1137285"/>
          </a:xfrm>
          <a:custGeom>
            <a:avLst/>
            <a:gdLst/>
            <a:ahLst/>
            <a:cxnLst/>
            <a:rect l="l" t="t" r="r" b="b"/>
            <a:pathLst>
              <a:path w="1560195" h="1137285">
                <a:moveTo>
                  <a:pt x="1489525" y="35157"/>
                </a:moveTo>
                <a:lnTo>
                  <a:pt x="0" y="1116076"/>
                </a:lnTo>
                <a:lnTo>
                  <a:pt x="15240" y="1137031"/>
                </a:lnTo>
                <a:lnTo>
                  <a:pt x="1504737" y="56133"/>
                </a:lnTo>
                <a:lnTo>
                  <a:pt x="1489525" y="35157"/>
                </a:lnTo>
                <a:close/>
              </a:path>
              <a:path w="1560195" h="1137285">
                <a:moveTo>
                  <a:pt x="1545720" y="27559"/>
                </a:moveTo>
                <a:lnTo>
                  <a:pt x="1499997" y="27559"/>
                </a:lnTo>
                <a:lnTo>
                  <a:pt x="1515237" y="48513"/>
                </a:lnTo>
                <a:lnTo>
                  <a:pt x="1504737" y="56133"/>
                </a:lnTo>
                <a:lnTo>
                  <a:pt x="1519936" y="77088"/>
                </a:lnTo>
                <a:lnTo>
                  <a:pt x="1545720" y="27559"/>
                </a:lnTo>
                <a:close/>
              </a:path>
              <a:path w="1560195" h="1137285">
                <a:moveTo>
                  <a:pt x="1499997" y="27559"/>
                </a:moveTo>
                <a:lnTo>
                  <a:pt x="1489525" y="35157"/>
                </a:lnTo>
                <a:lnTo>
                  <a:pt x="1504737" y="56133"/>
                </a:lnTo>
                <a:lnTo>
                  <a:pt x="1515237" y="48513"/>
                </a:lnTo>
                <a:lnTo>
                  <a:pt x="1499997" y="27559"/>
                </a:lnTo>
                <a:close/>
              </a:path>
              <a:path w="1560195" h="1137285">
                <a:moveTo>
                  <a:pt x="1560068" y="0"/>
                </a:moveTo>
                <a:lnTo>
                  <a:pt x="1474343" y="14224"/>
                </a:lnTo>
                <a:lnTo>
                  <a:pt x="1489525" y="35157"/>
                </a:lnTo>
                <a:lnTo>
                  <a:pt x="1499997" y="27559"/>
                </a:lnTo>
                <a:lnTo>
                  <a:pt x="1545720" y="27559"/>
                </a:lnTo>
                <a:lnTo>
                  <a:pt x="1560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85685" y="3489706"/>
            <a:ext cx="1161415" cy="909955"/>
          </a:xfrm>
          <a:custGeom>
            <a:avLst/>
            <a:gdLst/>
            <a:ahLst/>
            <a:cxnLst/>
            <a:rect l="l" t="t" r="r" b="b"/>
            <a:pathLst>
              <a:path w="1161415" h="909954">
                <a:moveTo>
                  <a:pt x="1091664" y="872035"/>
                </a:moveTo>
                <a:lnTo>
                  <a:pt x="1075689" y="892556"/>
                </a:lnTo>
                <a:lnTo>
                  <a:pt x="1160907" y="909701"/>
                </a:lnTo>
                <a:lnTo>
                  <a:pt x="1146721" y="879983"/>
                </a:lnTo>
                <a:lnTo>
                  <a:pt x="1101851" y="879983"/>
                </a:lnTo>
                <a:lnTo>
                  <a:pt x="1091664" y="872035"/>
                </a:lnTo>
                <a:close/>
              </a:path>
              <a:path w="1161415" h="909954">
                <a:moveTo>
                  <a:pt x="1107505" y="851687"/>
                </a:moveTo>
                <a:lnTo>
                  <a:pt x="1091664" y="872035"/>
                </a:lnTo>
                <a:lnTo>
                  <a:pt x="1101851" y="879983"/>
                </a:lnTo>
                <a:lnTo>
                  <a:pt x="1117726" y="859663"/>
                </a:lnTo>
                <a:lnTo>
                  <a:pt x="1107505" y="851687"/>
                </a:lnTo>
                <a:close/>
              </a:path>
              <a:path w="1161415" h="909954">
                <a:moveTo>
                  <a:pt x="1123441" y="831215"/>
                </a:moveTo>
                <a:lnTo>
                  <a:pt x="1107505" y="851687"/>
                </a:lnTo>
                <a:lnTo>
                  <a:pt x="1117726" y="859663"/>
                </a:lnTo>
                <a:lnTo>
                  <a:pt x="1101851" y="879983"/>
                </a:lnTo>
                <a:lnTo>
                  <a:pt x="1146721" y="879983"/>
                </a:lnTo>
                <a:lnTo>
                  <a:pt x="1123441" y="831215"/>
                </a:lnTo>
                <a:close/>
              </a:path>
              <a:path w="1161415" h="909954">
                <a:moveTo>
                  <a:pt x="16001" y="0"/>
                </a:moveTo>
                <a:lnTo>
                  <a:pt x="0" y="20320"/>
                </a:lnTo>
                <a:lnTo>
                  <a:pt x="1091664" y="872035"/>
                </a:lnTo>
                <a:lnTo>
                  <a:pt x="1107505" y="851687"/>
                </a:lnTo>
                <a:lnTo>
                  <a:pt x="16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92415" y="3486911"/>
            <a:ext cx="1154430" cy="152400"/>
          </a:xfrm>
          <a:custGeom>
            <a:avLst/>
            <a:gdLst/>
            <a:ahLst/>
            <a:cxnLst/>
            <a:rect l="l" t="t" r="r" b="b"/>
            <a:pathLst>
              <a:path w="1154429" h="152400">
                <a:moveTo>
                  <a:pt x="1080389" y="74802"/>
                </a:moveTo>
                <a:lnTo>
                  <a:pt x="1077981" y="100528"/>
                </a:lnTo>
                <a:lnTo>
                  <a:pt x="1090803" y="101726"/>
                </a:lnTo>
                <a:lnTo>
                  <a:pt x="1088389" y="127635"/>
                </a:lnTo>
                <a:lnTo>
                  <a:pt x="1075444" y="127635"/>
                </a:lnTo>
                <a:lnTo>
                  <a:pt x="1073150" y="152145"/>
                </a:lnTo>
                <a:lnTo>
                  <a:pt x="1136461" y="127635"/>
                </a:lnTo>
                <a:lnTo>
                  <a:pt x="1088389" y="127635"/>
                </a:lnTo>
                <a:lnTo>
                  <a:pt x="1075556" y="126435"/>
                </a:lnTo>
                <a:lnTo>
                  <a:pt x="1139560" y="126435"/>
                </a:lnTo>
                <a:lnTo>
                  <a:pt x="1154176" y="120776"/>
                </a:lnTo>
                <a:lnTo>
                  <a:pt x="1080389" y="74802"/>
                </a:lnTo>
                <a:close/>
              </a:path>
              <a:path w="1154429" h="152400">
                <a:moveTo>
                  <a:pt x="1077981" y="100528"/>
                </a:moveTo>
                <a:lnTo>
                  <a:pt x="1075556" y="126435"/>
                </a:lnTo>
                <a:lnTo>
                  <a:pt x="1088389" y="127635"/>
                </a:lnTo>
                <a:lnTo>
                  <a:pt x="1090803" y="101726"/>
                </a:lnTo>
                <a:lnTo>
                  <a:pt x="1077981" y="100528"/>
                </a:lnTo>
                <a:close/>
              </a:path>
              <a:path w="1154429" h="152400">
                <a:moveTo>
                  <a:pt x="2412" y="0"/>
                </a:moveTo>
                <a:lnTo>
                  <a:pt x="0" y="25908"/>
                </a:lnTo>
                <a:lnTo>
                  <a:pt x="1075556" y="126435"/>
                </a:lnTo>
                <a:lnTo>
                  <a:pt x="1077981" y="100528"/>
                </a:lnTo>
                <a:lnTo>
                  <a:pt x="2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5809" y="5326380"/>
            <a:ext cx="574547" cy="573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5809" y="5326380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2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7" y="286512"/>
                </a:lnTo>
                <a:lnTo>
                  <a:pt x="570787" y="332984"/>
                </a:lnTo>
                <a:lnTo>
                  <a:pt x="559899" y="377069"/>
                </a:lnTo>
                <a:lnTo>
                  <a:pt x="542476" y="418177"/>
                </a:lnTo>
                <a:lnTo>
                  <a:pt x="519110" y="455719"/>
                </a:lnTo>
                <a:lnTo>
                  <a:pt x="490394" y="489103"/>
                </a:lnTo>
                <a:lnTo>
                  <a:pt x="456919" y="517741"/>
                </a:lnTo>
                <a:lnTo>
                  <a:pt x="419277" y="541042"/>
                </a:lnTo>
                <a:lnTo>
                  <a:pt x="378061" y="558416"/>
                </a:lnTo>
                <a:lnTo>
                  <a:pt x="333863" y="569273"/>
                </a:lnTo>
                <a:lnTo>
                  <a:pt x="287274" y="573024"/>
                </a:lnTo>
                <a:lnTo>
                  <a:pt x="240684" y="569273"/>
                </a:lnTo>
                <a:lnTo>
                  <a:pt x="196486" y="558416"/>
                </a:lnTo>
                <a:lnTo>
                  <a:pt x="155270" y="541042"/>
                </a:lnTo>
                <a:lnTo>
                  <a:pt x="117628" y="517741"/>
                </a:lnTo>
                <a:lnTo>
                  <a:pt x="84153" y="489103"/>
                </a:lnTo>
                <a:lnTo>
                  <a:pt x="55437" y="455719"/>
                </a:lnTo>
                <a:lnTo>
                  <a:pt x="32071" y="418177"/>
                </a:lnTo>
                <a:lnTo>
                  <a:pt x="14648" y="377069"/>
                </a:lnTo>
                <a:lnTo>
                  <a:pt x="3760" y="332984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73574" y="3461004"/>
            <a:ext cx="1863089" cy="78105"/>
          </a:xfrm>
          <a:custGeom>
            <a:avLst/>
            <a:gdLst/>
            <a:ahLst/>
            <a:cxnLst/>
            <a:rect l="l" t="t" r="r" b="b"/>
            <a:pathLst>
              <a:path w="1863089" h="78104">
                <a:moveTo>
                  <a:pt x="1785112" y="0"/>
                </a:moveTo>
                <a:lnTo>
                  <a:pt x="1785112" y="77724"/>
                </a:lnTo>
                <a:lnTo>
                  <a:pt x="1836927" y="51816"/>
                </a:lnTo>
                <a:lnTo>
                  <a:pt x="1798065" y="51816"/>
                </a:lnTo>
                <a:lnTo>
                  <a:pt x="1798065" y="25908"/>
                </a:lnTo>
                <a:lnTo>
                  <a:pt x="1836928" y="25908"/>
                </a:lnTo>
                <a:lnTo>
                  <a:pt x="1785112" y="0"/>
                </a:lnTo>
                <a:close/>
              </a:path>
              <a:path w="1863089" h="78104">
                <a:moveTo>
                  <a:pt x="1785112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1785112" y="51816"/>
                </a:lnTo>
                <a:lnTo>
                  <a:pt x="1785112" y="25908"/>
                </a:lnTo>
                <a:close/>
              </a:path>
              <a:path w="1863089" h="78104">
                <a:moveTo>
                  <a:pt x="1836928" y="25908"/>
                </a:moveTo>
                <a:lnTo>
                  <a:pt x="1798065" y="25908"/>
                </a:lnTo>
                <a:lnTo>
                  <a:pt x="1798065" y="51816"/>
                </a:lnTo>
                <a:lnTo>
                  <a:pt x="1836927" y="51816"/>
                </a:lnTo>
                <a:lnTo>
                  <a:pt x="1862836" y="38862"/>
                </a:lnTo>
                <a:lnTo>
                  <a:pt x="183692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5319" y="3474593"/>
            <a:ext cx="1880870" cy="2139315"/>
          </a:xfrm>
          <a:custGeom>
            <a:avLst/>
            <a:gdLst/>
            <a:ahLst/>
            <a:cxnLst/>
            <a:rect l="l" t="t" r="r" b="b"/>
            <a:pathLst>
              <a:path w="1880870" h="2139315">
                <a:moveTo>
                  <a:pt x="1819342" y="2089043"/>
                </a:moveTo>
                <a:lnTo>
                  <a:pt x="1799843" y="2106168"/>
                </a:lnTo>
                <a:lnTo>
                  <a:pt x="1880361" y="2138959"/>
                </a:lnTo>
                <a:lnTo>
                  <a:pt x="1869810" y="2098802"/>
                </a:lnTo>
                <a:lnTo>
                  <a:pt x="1827910" y="2098802"/>
                </a:lnTo>
                <a:lnTo>
                  <a:pt x="1819342" y="2089043"/>
                </a:lnTo>
                <a:close/>
              </a:path>
              <a:path w="1880870" h="2139315">
                <a:moveTo>
                  <a:pt x="1838750" y="2071998"/>
                </a:moveTo>
                <a:lnTo>
                  <a:pt x="1819342" y="2089043"/>
                </a:lnTo>
                <a:lnTo>
                  <a:pt x="1827910" y="2098802"/>
                </a:lnTo>
                <a:lnTo>
                  <a:pt x="1847341" y="2081784"/>
                </a:lnTo>
                <a:lnTo>
                  <a:pt x="1838750" y="2071998"/>
                </a:lnTo>
                <a:close/>
              </a:path>
              <a:path w="1880870" h="2139315">
                <a:moveTo>
                  <a:pt x="1858264" y="2054860"/>
                </a:moveTo>
                <a:lnTo>
                  <a:pt x="1838750" y="2071998"/>
                </a:lnTo>
                <a:lnTo>
                  <a:pt x="1847341" y="2081784"/>
                </a:lnTo>
                <a:lnTo>
                  <a:pt x="1827910" y="2098802"/>
                </a:lnTo>
                <a:lnTo>
                  <a:pt x="1869810" y="2098802"/>
                </a:lnTo>
                <a:lnTo>
                  <a:pt x="1858264" y="2054860"/>
                </a:lnTo>
                <a:close/>
              </a:path>
              <a:path w="1880870" h="2139315">
                <a:moveTo>
                  <a:pt x="19557" y="0"/>
                </a:moveTo>
                <a:lnTo>
                  <a:pt x="0" y="17018"/>
                </a:lnTo>
                <a:lnTo>
                  <a:pt x="1819342" y="2089043"/>
                </a:lnTo>
                <a:lnTo>
                  <a:pt x="1838750" y="2071998"/>
                </a:lnTo>
                <a:lnTo>
                  <a:pt x="19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62397" y="2450846"/>
            <a:ext cx="1884680" cy="3162935"/>
          </a:xfrm>
          <a:custGeom>
            <a:avLst/>
            <a:gdLst/>
            <a:ahLst/>
            <a:cxnLst/>
            <a:rect l="l" t="t" r="r" b="b"/>
            <a:pathLst>
              <a:path w="1884679" h="3162935">
                <a:moveTo>
                  <a:pt x="1833365" y="3102267"/>
                </a:moveTo>
                <a:lnTo>
                  <a:pt x="1811019" y="3115564"/>
                </a:lnTo>
                <a:lnTo>
                  <a:pt x="1884172" y="3162515"/>
                </a:lnTo>
                <a:lnTo>
                  <a:pt x="1880575" y="3113404"/>
                </a:lnTo>
                <a:lnTo>
                  <a:pt x="1839976" y="3113404"/>
                </a:lnTo>
                <a:lnTo>
                  <a:pt x="1833365" y="3102267"/>
                </a:lnTo>
                <a:close/>
              </a:path>
              <a:path w="1884679" h="3162935">
                <a:moveTo>
                  <a:pt x="1855583" y="3089046"/>
                </a:moveTo>
                <a:lnTo>
                  <a:pt x="1833365" y="3102267"/>
                </a:lnTo>
                <a:lnTo>
                  <a:pt x="1839976" y="3113404"/>
                </a:lnTo>
                <a:lnTo>
                  <a:pt x="1862201" y="3100197"/>
                </a:lnTo>
                <a:lnTo>
                  <a:pt x="1855583" y="3089046"/>
                </a:lnTo>
                <a:close/>
              </a:path>
              <a:path w="1884679" h="3162935">
                <a:moveTo>
                  <a:pt x="1877822" y="3075813"/>
                </a:moveTo>
                <a:lnTo>
                  <a:pt x="1855583" y="3089046"/>
                </a:lnTo>
                <a:lnTo>
                  <a:pt x="1862201" y="3100197"/>
                </a:lnTo>
                <a:lnTo>
                  <a:pt x="1839976" y="3113404"/>
                </a:lnTo>
                <a:lnTo>
                  <a:pt x="1880575" y="3113404"/>
                </a:lnTo>
                <a:lnTo>
                  <a:pt x="1877822" y="3075813"/>
                </a:lnTo>
                <a:close/>
              </a:path>
              <a:path w="1884679" h="3162935">
                <a:moveTo>
                  <a:pt x="22351" y="0"/>
                </a:moveTo>
                <a:lnTo>
                  <a:pt x="0" y="13207"/>
                </a:lnTo>
                <a:lnTo>
                  <a:pt x="1833365" y="3102267"/>
                </a:lnTo>
                <a:lnTo>
                  <a:pt x="1855583" y="3089046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11592" y="4368546"/>
            <a:ext cx="1172210" cy="1254760"/>
          </a:xfrm>
          <a:custGeom>
            <a:avLst/>
            <a:gdLst/>
            <a:ahLst/>
            <a:cxnLst/>
            <a:rect l="l" t="t" r="r" b="b"/>
            <a:pathLst>
              <a:path w="1172209" h="1254760">
                <a:moveTo>
                  <a:pt x="1109365" y="47985"/>
                </a:moveTo>
                <a:lnTo>
                  <a:pt x="0" y="1236852"/>
                </a:lnTo>
                <a:lnTo>
                  <a:pt x="19050" y="1254518"/>
                </a:lnTo>
                <a:lnTo>
                  <a:pt x="1128308" y="65618"/>
                </a:lnTo>
                <a:lnTo>
                  <a:pt x="1109365" y="47985"/>
                </a:lnTo>
                <a:close/>
              </a:path>
              <a:path w="1172209" h="1254760">
                <a:moveTo>
                  <a:pt x="1160575" y="38480"/>
                </a:moveTo>
                <a:lnTo>
                  <a:pt x="1118235" y="38480"/>
                </a:lnTo>
                <a:lnTo>
                  <a:pt x="1137158" y="56133"/>
                </a:lnTo>
                <a:lnTo>
                  <a:pt x="1128308" y="65618"/>
                </a:lnTo>
                <a:lnTo>
                  <a:pt x="1147317" y="83311"/>
                </a:lnTo>
                <a:lnTo>
                  <a:pt x="1160575" y="38480"/>
                </a:lnTo>
                <a:close/>
              </a:path>
              <a:path w="1172209" h="1254760">
                <a:moveTo>
                  <a:pt x="1118235" y="38480"/>
                </a:moveTo>
                <a:lnTo>
                  <a:pt x="1109365" y="47985"/>
                </a:lnTo>
                <a:lnTo>
                  <a:pt x="1128308" y="65618"/>
                </a:lnTo>
                <a:lnTo>
                  <a:pt x="1137158" y="56133"/>
                </a:lnTo>
                <a:lnTo>
                  <a:pt x="1118235" y="38480"/>
                </a:lnTo>
                <a:close/>
              </a:path>
              <a:path w="1172209" h="1254760">
                <a:moveTo>
                  <a:pt x="1171956" y="0"/>
                </a:moveTo>
                <a:lnTo>
                  <a:pt x="1090422" y="30352"/>
                </a:lnTo>
                <a:lnTo>
                  <a:pt x="1109365" y="47985"/>
                </a:lnTo>
                <a:lnTo>
                  <a:pt x="1118235" y="38480"/>
                </a:lnTo>
                <a:lnTo>
                  <a:pt x="1160575" y="38480"/>
                </a:lnTo>
                <a:lnTo>
                  <a:pt x="1171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09942" y="3608070"/>
            <a:ext cx="1171575" cy="2012314"/>
          </a:xfrm>
          <a:custGeom>
            <a:avLst/>
            <a:gdLst/>
            <a:ahLst/>
            <a:cxnLst/>
            <a:rect l="l" t="t" r="r" b="b"/>
            <a:pathLst>
              <a:path w="1171575" h="2012314">
                <a:moveTo>
                  <a:pt x="1121099" y="60825"/>
                </a:moveTo>
                <a:lnTo>
                  <a:pt x="0" y="1999106"/>
                </a:lnTo>
                <a:lnTo>
                  <a:pt x="22352" y="2012086"/>
                </a:lnTo>
                <a:lnTo>
                  <a:pt x="1143473" y="73742"/>
                </a:lnTo>
                <a:lnTo>
                  <a:pt x="1121099" y="60825"/>
                </a:lnTo>
                <a:close/>
              </a:path>
              <a:path w="1171575" h="2012314">
                <a:moveTo>
                  <a:pt x="1168220" y="49529"/>
                </a:moveTo>
                <a:lnTo>
                  <a:pt x="1127633" y="49529"/>
                </a:lnTo>
                <a:lnTo>
                  <a:pt x="1149985" y="62483"/>
                </a:lnTo>
                <a:lnTo>
                  <a:pt x="1143473" y="73742"/>
                </a:lnTo>
                <a:lnTo>
                  <a:pt x="1165987" y="86740"/>
                </a:lnTo>
                <a:lnTo>
                  <a:pt x="1168220" y="49529"/>
                </a:lnTo>
                <a:close/>
              </a:path>
              <a:path w="1171575" h="2012314">
                <a:moveTo>
                  <a:pt x="1127633" y="49529"/>
                </a:moveTo>
                <a:lnTo>
                  <a:pt x="1121099" y="60825"/>
                </a:lnTo>
                <a:lnTo>
                  <a:pt x="1143473" y="73742"/>
                </a:lnTo>
                <a:lnTo>
                  <a:pt x="1149985" y="62483"/>
                </a:lnTo>
                <a:lnTo>
                  <a:pt x="1127633" y="49529"/>
                </a:lnTo>
                <a:close/>
              </a:path>
              <a:path w="1171575" h="2012314">
                <a:moveTo>
                  <a:pt x="1171193" y="0"/>
                </a:moveTo>
                <a:lnTo>
                  <a:pt x="1098677" y="47878"/>
                </a:lnTo>
                <a:lnTo>
                  <a:pt x="1121099" y="60825"/>
                </a:lnTo>
                <a:lnTo>
                  <a:pt x="1127633" y="49529"/>
                </a:lnTo>
                <a:lnTo>
                  <a:pt x="1168220" y="49529"/>
                </a:lnTo>
                <a:lnTo>
                  <a:pt x="117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47794" y="255651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71823" y="2269998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19">
                <a:moveTo>
                  <a:pt x="0" y="287019"/>
                </a:moveTo>
                <a:lnTo>
                  <a:pt x="19723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3889" y="3594353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79443" y="3307841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20">
                <a:moveTo>
                  <a:pt x="0" y="287020"/>
                </a:moveTo>
                <a:lnTo>
                  <a:pt x="19723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84670" y="572642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08698" y="5438395"/>
            <a:ext cx="197485" cy="287655"/>
          </a:xfrm>
          <a:custGeom>
            <a:avLst/>
            <a:gdLst/>
            <a:ahLst/>
            <a:cxnLst/>
            <a:rect l="l" t="t" r="r" b="b"/>
            <a:pathLst>
              <a:path w="197485" h="287654">
                <a:moveTo>
                  <a:pt x="0" y="287083"/>
                </a:moveTo>
                <a:lnTo>
                  <a:pt x="19723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55714" y="3605021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28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9742" y="3318509"/>
            <a:ext cx="197485" cy="287020"/>
          </a:xfrm>
          <a:custGeom>
            <a:avLst/>
            <a:gdLst/>
            <a:ahLst/>
            <a:cxnLst/>
            <a:rect l="l" t="t" r="r" b="b"/>
            <a:pathLst>
              <a:path w="197485" h="287020">
                <a:moveTo>
                  <a:pt x="0" y="287019"/>
                </a:moveTo>
                <a:lnTo>
                  <a:pt x="19723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88563" y="1461517"/>
            <a:ext cx="3979164" cy="6416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10839" y="1400555"/>
            <a:ext cx="4134612" cy="865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48001" y="1501140"/>
            <a:ext cx="3860291" cy="524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048000" y="1512569"/>
            <a:ext cx="3860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Thinner linear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98848" y="2269235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19">
                <a:moveTo>
                  <a:pt x="362838" y="0"/>
                </a:moveTo>
                <a:lnTo>
                  <a:pt x="0" y="362838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91227" y="3307079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362838" y="0"/>
                </a:moveTo>
                <a:lnTo>
                  <a:pt x="0" y="362839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06767" y="3314700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362839" y="0"/>
                </a:moveTo>
                <a:lnTo>
                  <a:pt x="0" y="362838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8584" y="5431535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362838" y="0"/>
                </a:moveTo>
                <a:lnTo>
                  <a:pt x="0" y="362851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08375" y="3980688"/>
            <a:ext cx="2980944" cy="2023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88564" y="4844796"/>
            <a:ext cx="3020567" cy="1292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67811" y="4020820"/>
            <a:ext cx="2862072" cy="19060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248661" y="4956759"/>
            <a:ext cx="24999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3855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Do not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have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gradients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800595" y="1876045"/>
            <a:ext cx="2474595" cy="86995"/>
          </a:xfrm>
          <a:custGeom>
            <a:avLst/>
            <a:gdLst/>
            <a:ahLst/>
            <a:cxnLst/>
            <a:rect l="l" t="t" r="r" b="b"/>
            <a:pathLst>
              <a:path w="2474595" h="86994">
                <a:moveTo>
                  <a:pt x="2387473" y="0"/>
                </a:moveTo>
                <a:lnTo>
                  <a:pt x="2387473" y="86867"/>
                </a:lnTo>
                <a:lnTo>
                  <a:pt x="2445384" y="57911"/>
                </a:lnTo>
                <a:lnTo>
                  <a:pt x="2401951" y="57911"/>
                </a:lnTo>
                <a:lnTo>
                  <a:pt x="2401951" y="28955"/>
                </a:lnTo>
                <a:lnTo>
                  <a:pt x="2445384" y="28955"/>
                </a:lnTo>
                <a:lnTo>
                  <a:pt x="2387473" y="0"/>
                </a:lnTo>
                <a:close/>
              </a:path>
              <a:path w="2474595" h="86994">
                <a:moveTo>
                  <a:pt x="2387473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2387473" y="57911"/>
                </a:lnTo>
                <a:lnTo>
                  <a:pt x="2387473" y="28955"/>
                </a:lnTo>
                <a:close/>
              </a:path>
              <a:path w="2474595" h="86994">
                <a:moveTo>
                  <a:pt x="2445384" y="28955"/>
                </a:moveTo>
                <a:lnTo>
                  <a:pt x="2401951" y="28955"/>
                </a:lnTo>
                <a:lnTo>
                  <a:pt x="2401951" y="57911"/>
                </a:lnTo>
                <a:lnTo>
                  <a:pt x="2445384" y="57911"/>
                </a:lnTo>
                <a:lnTo>
                  <a:pt x="2474340" y="43433"/>
                </a:lnTo>
                <a:lnTo>
                  <a:pt x="2445384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93124" y="354330"/>
            <a:ext cx="86995" cy="2474595"/>
          </a:xfrm>
          <a:custGeom>
            <a:avLst/>
            <a:gdLst/>
            <a:ahLst/>
            <a:cxnLst/>
            <a:rect l="l" t="t" r="r" b="b"/>
            <a:pathLst>
              <a:path w="86995" h="2474595">
                <a:moveTo>
                  <a:pt x="57911" y="72390"/>
                </a:moveTo>
                <a:lnTo>
                  <a:pt x="28955" y="72390"/>
                </a:lnTo>
                <a:lnTo>
                  <a:pt x="28955" y="2474341"/>
                </a:lnTo>
                <a:lnTo>
                  <a:pt x="57911" y="2474341"/>
                </a:lnTo>
                <a:lnTo>
                  <a:pt x="57911" y="72390"/>
                </a:lnTo>
                <a:close/>
              </a:path>
              <a:path w="86995" h="2474595">
                <a:moveTo>
                  <a:pt x="43433" y="0"/>
                </a:moveTo>
                <a:lnTo>
                  <a:pt x="0" y="86868"/>
                </a:lnTo>
                <a:lnTo>
                  <a:pt x="28955" y="86868"/>
                </a:lnTo>
                <a:lnTo>
                  <a:pt x="28955" y="72390"/>
                </a:lnTo>
                <a:lnTo>
                  <a:pt x="79628" y="72390"/>
                </a:lnTo>
                <a:lnTo>
                  <a:pt x="43433" y="0"/>
                </a:lnTo>
                <a:close/>
              </a:path>
              <a:path w="86995" h="2474595">
                <a:moveTo>
                  <a:pt x="79628" y="72390"/>
                </a:moveTo>
                <a:lnTo>
                  <a:pt x="57911" y="72390"/>
                </a:lnTo>
                <a:lnTo>
                  <a:pt x="57911" y="86868"/>
                </a:lnTo>
                <a:lnTo>
                  <a:pt x="86868" y="86868"/>
                </a:lnTo>
                <a:lnTo>
                  <a:pt x="79628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309607" y="1700910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35973" y="0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827265" y="1912620"/>
            <a:ext cx="1237615" cy="0"/>
          </a:xfrm>
          <a:custGeom>
            <a:avLst/>
            <a:gdLst/>
            <a:ahLst/>
            <a:cxnLst/>
            <a:rect l="l" t="t" r="r" b="b"/>
            <a:pathLst>
              <a:path w="1237615">
                <a:moveTo>
                  <a:pt x="0" y="0"/>
                </a:moveTo>
                <a:lnTo>
                  <a:pt x="1237107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26653" y="833627"/>
            <a:ext cx="959485" cy="1079500"/>
          </a:xfrm>
          <a:custGeom>
            <a:avLst/>
            <a:gdLst/>
            <a:ahLst/>
            <a:cxnLst/>
            <a:rect l="l" t="t" r="r" b="b"/>
            <a:pathLst>
              <a:path w="959484" h="1079500">
                <a:moveTo>
                  <a:pt x="0" y="1079246"/>
                </a:moveTo>
                <a:lnTo>
                  <a:pt x="959230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611360" y="425958"/>
            <a:ext cx="74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27035" y="1494535"/>
            <a:ext cx="767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224409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Let’s </a:t>
            </a:r>
            <a:r>
              <a:rPr dirty="0"/>
              <a:t>try</a:t>
            </a:r>
            <a:r>
              <a:rPr spc="-30" dirty="0"/>
              <a:t> </a:t>
            </a:r>
            <a:r>
              <a:rPr dirty="0"/>
              <a:t>it</a:t>
            </a:r>
          </a:p>
        </p:txBody>
      </p:sp>
      <p:sp>
        <p:nvSpPr>
          <p:cNvPr id="3" name="object 3"/>
          <p:cNvSpPr/>
          <p:nvPr/>
        </p:nvSpPr>
        <p:spPr>
          <a:xfrm>
            <a:off x="2447545" y="4744211"/>
            <a:ext cx="7449311" cy="44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3620" y="2538983"/>
            <a:ext cx="7603235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1011" y="3200401"/>
            <a:ext cx="713740" cy="1358265"/>
          </a:xfrm>
          <a:custGeom>
            <a:avLst/>
            <a:gdLst/>
            <a:ahLst/>
            <a:cxnLst/>
            <a:rect l="l" t="t" r="r" b="b"/>
            <a:pathLst>
              <a:path w="713739" h="1358264">
                <a:moveTo>
                  <a:pt x="713232" y="1001268"/>
                </a:moveTo>
                <a:lnTo>
                  <a:pt x="0" y="1001268"/>
                </a:lnTo>
                <a:lnTo>
                  <a:pt x="356615" y="1357883"/>
                </a:lnTo>
                <a:lnTo>
                  <a:pt x="713232" y="1001268"/>
                </a:lnTo>
                <a:close/>
              </a:path>
              <a:path w="713739" h="1358264">
                <a:moveTo>
                  <a:pt x="534924" y="0"/>
                </a:moveTo>
                <a:lnTo>
                  <a:pt x="178308" y="0"/>
                </a:lnTo>
                <a:lnTo>
                  <a:pt x="178308" y="1001268"/>
                </a:lnTo>
                <a:lnTo>
                  <a:pt x="534924" y="1001268"/>
                </a:lnTo>
                <a:lnTo>
                  <a:pt x="5349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1011" y="3200401"/>
            <a:ext cx="713740" cy="1358265"/>
          </a:xfrm>
          <a:custGeom>
            <a:avLst/>
            <a:gdLst/>
            <a:ahLst/>
            <a:cxnLst/>
            <a:rect l="l" t="t" r="r" b="b"/>
            <a:pathLst>
              <a:path w="713739" h="1358264">
                <a:moveTo>
                  <a:pt x="0" y="1001268"/>
                </a:moveTo>
                <a:lnTo>
                  <a:pt x="178308" y="1001268"/>
                </a:lnTo>
                <a:lnTo>
                  <a:pt x="178308" y="0"/>
                </a:lnTo>
                <a:lnTo>
                  <a:pt x="534924" y="0"/>
                </a:lnTo>
                <a:lnTo>
                  <a:pt x="534924" y="1001268"/>
                </a:lnTo>
                <a:lnTo>
                  <a:pt x="713232" y="1001268"/>
                </a:lnTo>
                <a:lnTo>
                  <a:pt x="356615" y="1357883"/>
                </a:lnTo>
                <a:lnTo>
                  <a:pt x="0" y="100126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1696" y="1901888"/>
            <a:ext cx="7289292" cy="402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2529" y="2004695"/>
            <a:ext cx="3258820" cy="3983142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>
              <a:lnSpc>
                <a:spcPts val="2160"/>
              </a:lnSpc>
              <a:spcBef>
                <a:spcPts val="840"/>
              </a:spcBef>
              <a:tabLst>
                <a:tab pos="1856739" algn="l"/>
              </a:tabLst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Size	</a:t>
            </a:r>
            <a:r>
              <a:rPr sz="3600" b="1" spc="-52" baseline="33564" dirty="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sz="3600" b="1" spc="-97" baseline="3356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5" baseline="33564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endParaRPr sz="3600" baseline="33564">
              <a:latin typeface="Calibri"/>
              <a:cs typeface="Calibri"/>
            </a:endParaRPr>
          </a:p>
          <a:p>
            <a:pPr marL="2029460">
              <a:lnSpc>
                <a:spcPts val="216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R="220345" algn="ctr">
              <a:tabLst>
                <a:tab pos="2085975" algn="l"/>
              </a:tabLst>
            </a:pPr>
            <a:r>
              <a:rPr sz="2400" dirty="0">
                <a:latin typeface="Calibri"/>
                <a:cs typeface="Calibri"/>
              </a:rPr>
              <a:t>1 X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3772	</a:t>
            </a:r>
            <a:r>
              <a:rPr sz="2400" spc="-5" dirty="0">
                <a:latin typeface="Calibri"/>
                <a:cs typeface="Calibri"/>
              </a:rPr>
              <a:t>22.5</a:t>
            </a:r>
            <a:endParaRPr sz="2400">
              <a:latin typeface="Calibri"/>
              <a:cs typeface="Calibri"/>
            </a:endParaRPr>
          </a:p>
          <a:p>
            <a:pPr marR="220345" algn="ctr">
              <a:spcBef>
                <a:spcPts val="720"/>
              </a:spcBef>
              <a:tabLst>
                <a:tab pos="2085975" algn="l"/>
              </a:tabLst>
            </a:pPr>
            <a:r>
              <a:rPr sz="2400" dirty="0">
                <a:latin typeface="Calibri"/>
                <a:cs typeface="Calibri"/>
              </a:rPr>
              <a:t>1 X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4634	</a:t>
            </a:r>
            <a:r>
              <a:rPr sz="2400" spc="-5" dirty="0">
                <a:latin typeface="Calibri"/>
                <a:cs typeface="Calibri"/>
              </a:rPr>
              <a:t>22.6</a:t>
            </a:r>
            <a:endParaRPr sz="2400">
              <a:latin typeface="Calibri"/>
              <a:cs typeface="Calibri"/>
            </a:endParaRPr>
          </a:p>
          <a:p>
            <a:pPr marR="136525" algn="ctr">
              <a:spcBef>
                <a:spcPts val="725"/>
              </a:spcBef>
              <a:tabLst>
                <a:tab pos="2002155" algn="l"/>
              </a:tabLst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5" dirty="0">
                <a:latin typeface="Calibri"/>
                <a:cs typeface="Calibri"/>
              </a:rPr>
              <a:t>16k	22.1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3926204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Deeper is</a:t>
            </a:r>
            <a:r>
              <a:rPr spc="-55" dirty="0"/>
              <a:t> </a:t>
            </a:r>
            <a:r>
              <a:rPr spc="-25" dirty="0"/>
              <a:t>Better?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2405" y="6079643"/>
            <a:ext cx="763270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pc="-5" dirty="0">
                <a:latin typeface="Arial"/>
                <a:cs typeface="Arial"/>
              </a:rPr>
              <a:t>Seide, </a:t>
            </a:r>
            <a:r>
              <a:rPr dirty="0">
                <a:latin typeface="Arial"/>
                <a:cs typeface="Arial"/>
              </a:rPr>
              <a:t>Frank, </a:t>
            </a:r>
            <a:r>
              <a:rPr spc="-5" dirty="0">
                <a:latin typeface="Arial"/>
                <a:cs typeface="Arial"/>
              </a:rPr>
              <a:t>Gang Li, and Dong </a:t>
            </a:r>
            <a:r>
              <a:rPr spc="-35" dirty="0">
                <a:latin typeface="Arial"/>
                <a:cs typeface="Arial"/>
              </a:rPr>
              <a:t>Yu. </a:t>
            </a:r>
            <a:r>
              <a:rPr spc="-5" dirty="0">
                <a:latin typeface="Arial"/>
                <a:cs typeface="Arial"/>
              </a:rPr>
              <a:t>"Conversational Speech </a:t>
            </a:r>
            <a:r>
              <a:rPr spc="-10" dirty="0">
                <a:latin typeface="Arial"/>
                <a:cs typeface="Arial"/>
              </a:rPr>
              <a:t>Transcription  </a:t>
            </a:r>
            <a:r>
              <a:rPr spc="-5" dirty="0">
                <a:latin typeface="Arial"/>
                <a:cs typeface="Arial"/>
              </a:rPr>
              <a:t>Using Context-Dependent Deep Neural </a:t>
            </a:r>
            <a:r>
              <a:rPr spc="-10" dirty="0">
                <a:latin typeface="Arial"/>
                <a:cs typeface="Arial"/>
              </a:rPr>
              <a:t>Networks." </a:t>
            </a:r>
            <a:r>
              <a:rPr i="1" spc="-5" dirty="0">
                <a:latin typeface="Arial"/>
                <a:cs typeface="Arial"/>
              </a:rPr>
              <a:t>Interspeech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17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2011.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1" y="1277112"/>
            <a:ext cx="3942715" cy="4711065"/>
          </a:xfrm>
          <a:custGeom>
            <a:avLst/>
            <a:gdLst/>
            <a:ahLst/>
            <a:cxnLst/>
            <a:rect l="l" t="t" r="r" b="b"/>
            <a:pathLst>
              <a:path w="3942715" h="4711065">
                <a:moveTo>
                  <a:pt x="0" y="4710684"/>
                </a:moveTo>
                <a:lnTo>
                  <a:pt x="3942588" y="4710684"/>
                </a:lnTo>
                <a:lnTo>
                  <a:pt x="3942588" y="0"/>
                </a:lnTo>
                <a:lnTo>
                  <a:pt x="0" y="0"/>
                </a:lnTo>
                <a:lnTo>
                  <a:pt x="0" y="471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1" y="1277112"/>
            <a:ext cx="3942715" cy="4711065"/>
          </a:xfrm>
          <a:custGeom>
            <a:avLst/>
            <a:gdLst/>
            <a:ahLst/>
            <a:cxnLst/>
            <a:rect l="l" t="t" r="r" b="b"/>
            <a:pathLst>
              <a:path w="3942715" h="4711065">
                <a:moveTo>
                  <a:pt x="0" y="4710684"/>
                </a:moveTo>
                <a:lnTo>
                  <a:pt x="3942588" y="4710684"/>
                </a:lnTo>
                <a:lnTo>
                  <a:pt x="3942588" y="0"/>
                </a:lnTo>
                <a:lnTo>
                  <a:pt x="0" y="0"/>
                </a:lnTo>
                <a:lnTo>
                  <a:pt x="0" y="471068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0635" y="3232149"/>
            <a:ext cx="29254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Not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surprised,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more 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parameters, better 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performance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23160" y="1872995"/>
          <a:ext cx="3644264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174625" indent="-17272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Word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Error 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 X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24.2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18.4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 X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17.8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17.2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7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17.1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443" y="2870113"/>
            <a:ext cx="6614099" cy="3958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1542" y="609676"/>
            <a:ext cx="2244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30" dirty="0">
                <a:latin typeface="Calibri Light"/>
                <a:cs typeface="Calibri Light"/>
              </a:rPr>
              <a:t>Let’s </a:t>
            </a:r>
            <a:r>
              <a:rPr sz="4400" dirty="0">
                <a:latin typeface="Calibri Light"/>
                <a:cs typeface="Calibri Light"/>
              </a:rPr>
              <a:t>try</a:t>
            </a:r>
            <a:r>
              <a:rPr sz="4400" spc="-3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1543" y="1793189"/>
            <a:ext cx="1350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9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63154" y="358775"/>
          <a:ext cx="269240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Accuracy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Sigmoid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0.11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ReLU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0.96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863591" y="2598547"/>
            <a:ext cx="1165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40" dirty="0">
                <a:latin typeface="Calibri"/>
                <a:cs typeface="Calibri"/>
              </a:rPr>
              <a:t>Training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01842" y="451561"/>
            <a:ext cx="112712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latin typeface="Calibri"/>
                <a:cs typeface="Calibri"/>
              </a:rPr>
              <a:t>Testing: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66004" y="3892296"/>
            <a:ext cx="1822703" cy="641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7276" y="3831335"/>
            <a:ext cx="1280160" cy="86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5440" y="3931920"/>
            <a:ext cx="1703832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2588" y="4273296"/>
            <a:ext cx="1821180" cy="641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5072" y="4212335"/>
            <a:ext cx="1694687" cy="865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2024" y="4312920"/>
            <a:ext cx="1702307" cy="524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25440" y="3943300"/>
            <a:ext cx="4089400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4505">
              <a:lnSpc>
                <a:spcPts val="3180"/>
              </a:lnSpc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ReLU</a:t>
            </a:r>
            <a:endParaRPr sz="2800">
              <a:latin typeface="Calibri"/>
              <a:cs typeface="Calibri"/>
            </a:endParaRPr>
          </a:p>
          <a:p>
            <a:pPr marL="2663190">
              <a:lnSpc>
                <a:spcPts val="318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Sigmoid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25385" y="4811521"/>
            <a:ext cx="652145" cy="361950"/>
          </a:xfrm>
          <a:custGeom>
            <a:avLst/>
            <a:gdLst/>
            <a:ahLst/>
            <a:cxnLst/>
            <a:rect l="l" t="t" r="r" b="b"/>
            <a:pathLst>
              <a:path w="652145" h="361950">
                <a:moveTo>
                  <a:pt x="113284" y="203707"/>
                </a:moveTo>
                <a:lnTo>
                  <a:pt x="0" y="361569"/>
                </a:lnTo>
                <a:lnTo>
                  <a:pt x="194183" y="357504"/>
                </a:lnTo>
                <a:lnTo>
                  <a:pt x="174342" y="319785"/>
                </a:lnTo>
                <a:lnTo>
                  <a:pt x="141605" y="319785"/>
                </a:lnTo>
                <a:lnTo>
                  <a:pt x="114681" y="268477"/>
                </a:lnTo>
                <a:lnTo>
                  <a:pt x="140270" y="255011"/>
                </a:lnTo>
                <a:lnTo>
                  <a:pt x="113284" y="203707"/>
                </a:lnTo>
                <a:close/>
              </a:path>
              <a:path w="652145" h="361950">
                <a:moveTo>
                  <a:pt x="140270" y="255011"/>
                </a:moveTo>
                <a:lnTo>
                  <a:pt x="114681" y="268477"/>
                </a:lnTo>
                <a:lnTo>
                  <a:pt x="141605" y="319785"/>
                </a:lnTo>
                <a:lnTo>
                  <a:pt x="167244" y="306292"/>
                </a:lnTo>
                <a:lnTo>
                  <a:pt x="140270" y="255011"/>
                </a:lnTo>
                <a:close/>
              </a:path>
              <a:path w="652145" h="361950">
                <a:moveTo>
                  <a:pt x="167244" y="306292"/>
                </a:moveTo>
                <a:lnTo>
                  <a:pt x="141605" y="319785"/>
                </a:lnTo>
                <a:lnTo>
                  <a:pt x="174342" y="319785"/>
                </a:lnTo>
                <a:lnTo>
                  <a:pt x="167244" y="306292"/>
                </a:lnTo>
                <a:close/>
              </a:path>
              <a:path w="652145" h="361950">
                <a:moveTo>
                  <a:pt x="624839" y="0"/>
                </a:moveTo>
                <a:lnTo>
                  <a:pt x="140270" y="255011"/>
                </a:lnTo>
                <a:lnTo>
                  <a:pt x="167244" y="306292"/>
                </a:lnTo>
                <a:lnTo>
                  <a:pt x="651763" y="51307"/>
                </a:lnTo>
                <a:lnTo>
                  <a:pt x="624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0" y="3456432"/>
            <a:ext cx="432434" cy="495300"/>
          </a:xfrm>
          <a:custGeom>
            <a:avLst/>
            <a:gdLst/>
            <a:ahLst/>
            <a:cxnLst/>
            <a:rect l="l" t="t" r="r" b="b"/>
            <a:pathLst>
              <a:path w="432435" h="495300">
                <a:moveTo>
                  <a:pt x="135347" y="112726"/>
                </a:moveTo>
                <a:lnTo>
                  <a:pt x="91556" y="150473"/>
                </a:lnTo>
                <a:lnTo>
                  <a:pt x="388238" y="494791"/>
                </a:lnTo>
                <a:lnTo>
                  <a:pt x="432053" y="457072"/>
                </a:lnTo>
                <a:lnTo>
                  <a:pt x="135347" y="112726"/>
                </a:lnTo>
                <a:close/>
              </a:path>
              <a:path w="432435" h="495300">
                <a:moveTo>
                  <a:pt x="0" y="0"/>
                </a:moveTo>
                <a:lnTo>
                  <a:pt x="47625" y="188340"/>
                </a:lnTo>
                <a:lnTo>
                  <a:pt x="91556" y="150473"/>
                </a:lnTo>
                <a:lnTo>
                  <a:pt x="72644" y="128523"/>
                </a:lnTo>
                <a:lnTo>
                  <a:pt x="116459" y="90804"/>
                </a:lnTo>
                <a:lnTo>
                  <a:pt x="160779" y="90804"/>
                </a:lnTo>
                <a:lnTo>
                  <a:pt x="179197" y="74929"/>
                </a:lnTo>
                <a:lnTo>
                  <a:pt x="0" y="0"/>
                </a:lnTo>
                <a:close/>
              </a:path>
              <a:path w="432435" h="495300">
                <a:moveTo>
                  <a:pt x="116459" y="90804"/>
                </a:moveTo>
                <a:lnTo>
                  <a:pt x="72644" y="128523"/>
                </a:lnTo>
                <a:lnTo>
                  <a:pt x="91556" y="150473"/>
                </a:lnTo>
                <a:lnTo>
                  <a:pt x="135347" y="112726"/>
                </a:lnTo>
                <a:lnTo>
                  <a:pt x="116459" y="90804"/>
                </a:lnTo>
                <a:close/>
              </a:path>
              <a:path w="432435" h="495300">
                <a:moveTo>
                  <a:pt x="160779" y="90804"/>
                </a:moveTo>
                <a:lnTo>
                  <a:pt x="116459" y="90804"/>
                </a:lnTo>
                <a:lnTo>
                  <a:pt x="135347" y="112726"/>
                </a:lnTo>
                <a:lnTo>
                  <a:pt x="160779" y="90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314198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ReLU </a:t>
            </a:r>
            <a:r>
              <a:rPr dirty="0"/>
              <a:t>-</a:t>
            </a:r>
            <a:r>
              <a:rPr spc="-45" dirty="0"/>
              <a:t> </a:t>
            </a:r>
            <a:r>
              <a:rPr spc="-15" dirty="0"/>
              <a:t>variant</a:t>
            </a:r>
          </a:p>
        </p:txBody>
      </p:sp>
      <p:sp>
        <p:nvSpPr>
          <p:cNvPr id="3" name="object 3"/>
          <p:cNvSpPr/>
          <p:nvPr/>
        </p:nvSpPr>
        <p:spPr>
          <a:xfrm>
            <a:off x="2980183" y="4453129"/>
            <a:ext cx="2474595" cy="86995"/>
          </a:xfrm>
          <a:custGeom>
            <a:avLst/>
            <a:gdLst/>
            <a:ahLst/>
            <a:cxnLst/>
            <a:rect l="l" t="t" r="r" b="b"/>
            <a:pathLst>
              <a:path w="2474595" h="86995">
                <a:moveTo>
                  <a:pt x="2387472" y="0"/>
                </a:moveTo>
                <a:lnTo>
                  <a:pt x="2387472" y="86868"/>
                </a:lnTo>
                <a:lnTo>
                  <a:pt x="2445385" y="57912"/>
                </a:lnTo>
                <a:lnTo>
                  <a:pt x="2401951" y="57912"/>
                </a:lnTo>
                <a:lnTo>
                  <a:pt x="2401951" y="28956"/>
                </a:lnTo>
                <a:lnTo>
                  <a:pt x="2445385" y="28956"/>
                </a:lnTo>
                <a:lnTo>
                  <a:pt x="2387472" y="0"/>
                </a:lnTo>
                <a:close/>
              </a:path>
              <a:path w="2474595" h="86995">
                <a:moveTo>
                  <a:pt x="2387472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2387472" y="57912"/>
                </a:lnTo>
                <a:lnTo>
                  <a:pt x="2387472" y="28956"/>
                </a:lnTo>
                <a:close/>
              </a:path>
              <a:path w="2474595" h="86995">
                <a:moveTo>
                  <a:pt x="2445385" y="28956"/>
                </a:moveTo>
                <a:lnTo>
                  <a:pt x="2401951" y="28956"/>
                </a:lnTo>
                <a:lnTo>
                  <a:pt x="2401951" y="57912"/>
                </a:lnTo>
                <a:lnTo>
                  <a:pt x="2445385" y="57912"/>
                </a:lnTo>
                <a:lnTo>
                  <a:pt x="2474341" y="43434"/>
                </a:lnTo>
                <a:lnTo>
                  <a:pt x="2445385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4236" y="2932939"/>
            <a:ext cx="86995" cy="2474595"/>
          </a:xfrm>
          <a:custGeom>
            <a:avLst/>
            <a:gdLst/>
            <a:ahLst/>
            <a:cxnLst/>
            <a:rect l="l" t="t" r="r" b="b"/>
            <a:pathLst>
              <a:path w="86994" h="2474595">
                <a:moveTo>
                  <a:pt x="57912" y="72389"/>
                </a:moveTo>
                <a:lnTo>
                  <a:pt x="28956" y="72389"/>
                </a:lnTo>
                <a:lnTo>
                  <a:pt x="28956" y="2474341"/>
                </a:lnTo>
                <a:lnTo>
                  <a:pt x="57912" y="2474341"/>
                </a:lnTo>
                <a:lnTo>
                  <a:pt x="57912" y="72389"/>
                </a:lnTo>
                <a:close/>
              </a:path>
              <a:path w="86994" h="2474595">
                <a:moveTo>
                  <a:pt x="43433" y="0"/>
                </a:moveTo>
                <a:lnTo>
                  <a:pt x="0" y="86867"/>
                </a:lnTo>
                <a:lnTo>
                  <a:pt x="28956" y="86867"/>
                </a:lnTo>
                <a:lnTo>
                  <a:pt x="28956" y="72389"/>
                </a:lnTo>
                <a:lnTo>
                  <a:pt x="79629" y="72389"/>
                </a:lnTo>
                <a:lnTo>
                  <a:pt x="43433" y="0"/>
                </a:lnTo>
                <a:close/>
              </a:path>
              <a:path w="86994" h="2474595">
                <a:moveTo>
                  <a:pt x="79629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8" y="86867"/>
                </a:lnTo>
                <a:lnTo>
                  <a:pt x="79629" y="72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8941" y="4278580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9420" y="4489703"/>
            <a:ext cx="1265555" cy="334010"/>
          </a:xfrm>
          <a:custGeom>
            <a:avLst/>
            <a:gdLst/>
            <a:ahLst/>
            <a:cxnLst/>
            <a:rect l="l" t="t" r="r" b="b"/>
            <a:pathLst>
              <a:path w="1265555" h="334010">
                <a:moveTo>
                  <a:pt x="0" y="333883"/>
                </a:moveTo>
                <a:lnTo>
                  <a:pt x="1265428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6240" y="3410711"/>
            <a:ext cx="959485" cy="1079500"/>
          </a:xfrm>
          <a:custGeom>
            <a:avLst/>
            <a:gdLst/>
            <a:ahLst/>
            <a:cxnLst/>
            <a:rect l="l" t="t" r="r" b="b"/>
            <a:pathLst>
              <a:path w="959485" h="1079500">
                <a:moveTo>
                  <a:pt x="0" y="1079245"/>
                </a:moveTo>
                <a:lnTo>
                  <a:pt x="959231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0338" y="4833951"/>
            <a:ext cx="1316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5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0.01𝑧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0851" y="2064066"/>
            <a:ext cx="2275840" cy="13315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363855" algn="ctr">
              <a:spcBef>
                <a:spcPts val="415"/>
              </a:spcBef>
            </a:pPr>
            <a:r>
              <a:rPr sz="2800" spc="-5" dirty="0">
                <a:latin typeface="Cambria Math"/>
                <a:cs typeface="Cambria Math"/>
              </a:rPr>
              <a:t>𝐿𝑒𝑎𝑘𝑦</a:t>
            </a:r>
            <a:r>
              <a:rPr sz="2800" spc="-3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𝑅𝑒𝐿𝑈</a:t>
            </a:r>
            <a:endParaRPr sz="2800">
              <a:latin typeface="Cambria Math"/>
              <a:cs typeface="Cambria Math"/>
            </a:endParaRPr>
          </a:p>
          <a:p>
            <a:pPr marR="363220" algn="ctr">
              <a:spcBef>
                <a:spcPts val="275"/>
              </a:spcBef>
            </a:pPr>
            <a:r>
              <a:rPr sz="2400" dirty="0">
                <a:latin typeface="Cambria Math"/>
                <a:cs typeface="Cambria Math"/>
              </a:rPr>
              <a:t>𝑎</a:t>
            </a:r>
            <a:endParaRPr sz="2400">
              <a:latin typeface="Cambria Math"/>
              <a:cs typeface="Cambria Math"/>
            </a:endParaRPr>
          </a:p>
          <a:p>
            <a:pPr marR="5080" algn="r">
              <a:spcBef>
                <a:spcPts val="57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98742" y="4544568"/>
            <a:ext cx="2474595" cy="86995"/>
          </a:xfrm>
          <a:custGeom>
            <a:avLst/>
            <a:gdLst/>
            <a:ahLst/>
            <a:cxnLst/>
            <a:rect l="l" t="t" r="r" b="b"/>
            <a:pathLst>
              <a:path w="2474595" h="86995">
                <a:moveTo>
                  <a:pt x="2387473" y="0"/>
                </a:moveTo>
                <a:lnTo>
                  <a:pt x="2387473" y="86867"/>
                </a:lnTo>
                <a:lnTo>
                  <a:pt x="2445385" y="57911"/>
                </a:lnTo>
                <a:lnTo>
                  <a:pt x="2401951" y="57911"/>
                </a:lnTo>
                <a:lnTo>
                  <a:pt x="2401951" y="28955"/>
                </a:lnTo>
                <a:lnTo>
                  <a:pt x="2445385" y="28955"/>
                </a:lnTo>
                <a:lnTo>
                  <a:pt x="2387473" y="0"/>
                </a:lnTo>
                <a:close/>
              </a:path>
              <a:path w="2474595" h="86995">
                <a:moveTo>
                  <a:pt x="2387473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2387473" y="57911"/>
                </a:lnTo>
                <a:lnTo>
                  <a:pt x="2387473" y="28955"/>
                </a:lnTo>
                <a:close/>
              </a:path>
              <a:path w="2474595" h="86995">
                <a:moveTo>
                  <a:pt x="2445385" y="28955"/>
                </a:moveTo>
                <a:lnTo>
                  <a:pt x="2401951" y="28955"/>
                </a:lnTo>
                <a:lnTo>
                  <a:pt x="2401951" y="57911"/>
                </a:lnTo>
                <a:lnTo>
                  <a:pt x="2445385" y="57911"/>
                </a:lnTo>
                <a:lnTo>
                  <a:pt x="2474341" y="43433"/>
                </a:lnTo>
                <a:lnTo>
                  <a:pt x="2445385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92797" y="3022855"/>
            <a:ext cx="86995" cy="2474595"/>
          </a:xfrm>
          <a:custGeom>
            <a:avLst/>
            <a:gdLst/>
            <a:ahLst/>
            <a:cxnLst/>
            <a:rect l="l" t="t" r="r" b="b"/>
            <a:pathLst>
              <a:path w="86995" h="2474595">
                <a:moveTo>
                  <a:pt x="57912" y="72390"/>
                </a:moveTo>
                <a:lnTo>
                  <a:pt x="28955" y="72390"/>
                </a:lnTo>
                <a:lnTo>
                  <a:pt x="28955" y="2474341"/>
                </a:lnTo>
                <a:lnTo>
                  <a:pt x="57912" y="2474341"/>
                </a:lnTo>
                <a:lnTo>
                  <a:pt x="57912" y="72390"/>
                </a:lnTo>
                <a:close/>
              </a:path>
              <a:path w="86995" h="2474595">
                <a:moveTo>
                  <a:pt x="43433" y="0"/>
                </a:moveTo>
                <a:lnTo>
                  <a:pt x="0" y="86868"/>
                </a:lnTo>
                <a:lnTo>
                  <a:pt x="28955" y="86868"/>
                </a:lnTo>
                <a:lnTo>
                  <a:pt x="28955" y="72390"/>
                </a:lnTo>
                <a:lnTo>
                  <a:pt x="79628" y="72390"/>
                </a:lnTo>
                <a:lnTo>
                  <a:pt x="43433" y="0"/>
                </a:lnTo>
                <a:close/>
              </a:path>
              <a:path w="86995" h="2474595">
                <a:moveTo>
                  <a:pt x="79628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7" y="86868"/>
                </a:lnTo>
                <a:lnTo>
                  <a:pt x="79628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08135" y="4370070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97980" y="4581144"/>
            <a:ext cx="1265555" cy="334010"/>
          </a:xfrm>
          <a:custGeom>
            <a:avLst/>
            <a:gdLst/>
            <a:ahLst/>
            <a:cxnLst/>
            <a:rect l="l" t="t" r="r" b="b"/>
            <a:pathLst>
              <a:path w="1265554" h="334010">
                <a:moveTo>
                  <a:pt x="0" y="333882"/>
                </a:moveTo>
                <a:lnTo>
                  <a:pt x="1265428" y="0"/>
                </a:lnTo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4801" y="3502152"/>
            <a:ext cx="959485" cy="1079500"/>
          </a:xfrm>
          <a:custGeom>
            <a:avLst/>
            <a:gdLst/>
            <a:ahLst/>
            <a:cxnLst/>
            <a:rect l="l" t="t" r="r" b="b"/>
            <a:pathLst>
              <a:path w="959484" h="1079500">
                <a:moveTo>
                  <a:pt x="0" y="1079246"/>
                </a:moveTo>
                <a:lnTo>
                  <a:pt x="959230" y="0"/>
                </a:lnTo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75857" y="4897959"/>
            <a:ext cx="930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25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𝛼𝑧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7214" y="2022602"/>
            <a:ext cx="2798445" cy="14636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spcBef>
                <a:spcPts val="980"/>
              </a:spcBef>
            </a:pPr>
            <a:r>
              <a:rPr sz="2800" spc="-10" dirty="0">
                <a:latin typeface="Cambria Math"/>
                <a:cs typeface="Cambria Math"/>
              </a:rPr>
              <a:t>𝑃𝑎𝑟𝑎𝑚𝑒𝑡𝑟𝑖𝑐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𝑅𝑒𝐿𝑈</a:t>
            </a:r>
            <a:endParaRPr sz="2800">
              <a:latin typeface="Cambria Math"/>
              <a:cs typeface="Cambria Math"/>
            </a:endParaRPr>
          </a:p>
          <a:p>
            <a:pPr marR="240665" algn="ctr">
              <a:spcBef>
                <a:spcPts val="755"/>
              </a:spcBef>
            </a:pPr>
            <a:r>
              <a:rPr sz="2400" dirty="0">
                <a:latin typeface="Cambria Math"/>
                <a:cs typeface="Cambria Math"/>
              </a:rPr>
              <a:t>𝑎</a:t>
            </a:r>
            <a:endParaRPr sz="2400">
              <a:latin typeface="Cambria Math"/>
              <a:cs typeface="Cambria Math"/>
            </a:endParaRPr>
          </a:p>
          <a:p>
            <a:pPr marL="1864360">
              <a:spcBef>
                <a:spcPts val="570"/>
              </a:spcBef>
            </a:pPr>
            <a:r>
              <a:rPr sz="2400" dirty="0">
                <a:latin typeface="Cambria Math"/>
                <a:cs typeface="Cambria Math"/>
              </a:rPr>
              <a:t>𝑎 =</a:t>
            </a:r>
            <a:r>
              <a:rPr sz="2400" spc="-2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4724" y="5718047"/>
            <a:ext cx="2840735" cy="94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3596" y="5672328"/>
            <a:ext cx="2670048" cy="112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4159" y="5757671"/>
            <a:ext cx="2721864" cy="83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14160" y="5773013"/>
            <a:ext cx="2722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marR="293370" indent="-2286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α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learned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  gradient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descent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244" y="1466088"/>
            <a:ext cx="4369308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3245" y="1466088"/>
            <a:ext cx="4369435" cy="4540250"/>
          </a:xfrm>
          <a:custGeom>
            <a:avLst/>
            <a:gdLst/>
            <a:ahLst/>
            <a:cxnLst/>
            <a:rect l="l" t="t" r="r" b="b"/>
            <a:pathLst>
              <a:path w="4369435" h="4540250">
                <a:moveTo>
                  <a:pt x="0" y="4539996"/>
                </a:moveTo>
                <a:lnTo>
                  <a:pt x="4369308" y="4539996"/>
                </a:lnTo>
                <a:lnTo>
                  <a:pt x="4369308" y="0"/>
                </a:lnTo>
                <a:lnTo>
                  <a:pt x="0" y="0"/>
                </a:lnTo>
                <a:lnTo>
                  <a:pt x="0" y="45399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25953" y="1708480"/>
            <a:ext cx="3037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Choosing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85E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25953" y="2594863"/>
            <a:ext cx="1590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25953" y="3480561"/>
            <a:ext cx="3468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New activation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5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5"/>
                </a:lnTo>
                <a:lnTo>
                  <a:pt x="3918204" y="768095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5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33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5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5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5"/>
                </a:lnTo>
                <a:lnTo>
                  <a:pt x="128015" y="768095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22804" y="4312921"/>
            <a:ext cx="3789045" cy="49693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5240">
              <a:spcBef>
                <a:spcPts val="51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Adaptive Learning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35"/>
                </a:lnTo>
                <a:lnTo>
                  <a:pt x="4008739" y="730600"/>
                </a:lnTo>
                <a:lnTo>
                  <a:pt x="4036165" y="689909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09"/>
                </a:lnTo>
                <a:lnTo>
                  <a:pt x="4008739" y="730600"/>
                </a:lnTo>
                <a:lnTo>
                  <a:pt x="3968049" y="758035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25954" y="5251805"/>
            <a:ext cx="174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Momentum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374904" y="0"/>
                </a:move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lnTo>
                  <a:pt x="374904" y="187452"/>
                </a:lnTo>
                <a:lnTo>
                  <a:pt x="3749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909828" y="187452"/>
                </a:moveTo>
                <a:lnTo>
                  <a:pt x="374904" y="187452"/>
                </a:lnTo>
                <a:lnTo>
                  <a:pt x="374904" y="0"/>
                </a:ln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0394" y="1826337"/>
            <a:ext cx="5816010" cy="4547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03696" y="6316776"/>
            <a:ext cx="36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45" dirty="0">
                <a:latin typeface="Cambria Math"/>
                <a:cs typeface="Cambria Math"/>
              </a:rPr>
              <a:t>𝑤</a:t>
            </a:r>
            <a:r>
              <a:rPr sz="2625" spc="52" baseline="-15873" dirty="0">
                <a:latin typeface="Cambria Math"/>
                <a:cs typeface="Cambria Math"/>
              </a:rPr>
              <a:t>1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7697" y="3824985"/>
            <a:ext cx="36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85" dirty="0">
                <a:latin typeface="Cambria Math"/>
                <a:cs typeface="Cambria Math"/>
              </a:rPr>
              <a:t>𝑤</a:t>
            </a:r>
            <a:r>
              <a:rPr sz="2625" spc="52" baseline="-15873" dirty="0"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2901" y="5334000"/>
            <a:ext cx="216407" cy="21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330962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</a:t>
            </a:r>
            <a:r>
              <a:rPr spc="-75" dirty="0"/>
              <a:t> </a:t>
            </a:r>
            <a:r>
              <a:rPr spc="-25" dirty="0"/>
              <a:t>Rates</a:t>
            </a:r>
          </a:p>
        </p:txBody>
      </p:sp>
      <p:sp>
        <p:nvSpPr>
          <p:cNvPr id="7" name="object 7"/>
          <p:cNvSpPr/>
          <p:nvPr/>
        </p:nvSpPr>
        <p:spPr>
          <a:xfrm>
            <a:off x="6576059" y="2054351"/>
            <a:ext cx="3646932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4621" y="2007108"/>
            <a:ext cx="3717035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5497" y="2093976"/>
            <a:ext cx="3528059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6059" y="3108961"/>
            <a:ext cx="3826764" cy="949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4620" y="3063239"/>
            <a:ext cx="3947160" cy="1124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5496" y="3148584"/>
            <a:ext cx="3707892" cy="8321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2362200" y="1825625"/>
            <a:ext cx="10515600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8705">
              <a:lnSpc>
                <a:spcPct val="100000"/>
              </a:lnSpc>
              <a:spcBef>
                <a:spcPts val="100"/>
              </a:spcBef>
            </a:pPr>
            <a:r>
              <a:rPr dirty="0"/>
              <a:t>If learning </a:t>
            </a:r>
            <a:r>
              <a:rPr spc="-25" dirty="0"/>
              <a:t>rate </a:t>
            </a:r>
            <a:r>
              <a:rPr dirty="0"/>
              <a:t>is </a:t>
            </a:r>
            <a:r>
              <a:rPr spc="-15" dirty="0"/>
              <a:t>too</a:t>
            </a:r>
            <a:r>
              <a:rPr spc="-60" dirty="0"/>
              <a:t> </a:t>
            </a:r>
            <a:r>
              <a:rPr spc="-15" dirty="0"/>
              <a:t>large</a:t>
            </a:r>
          </a:p>
          <a:p>
            <a:pPr marL="4787265">
              <a:lnSpc>
                <a:spcPct val="100000"/>
              </a:lnSpc>
            </a:pPr>
            <a:endParaRPr spc="-15" dirty="0"/>
          </a:p>
          <a:p>
            <a:pPr marL="4787265"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4878705" marR="214629">
              <a:lnSpc>
                <a:spcPct val="100000"/>
              </a:lnSpc>
              <a:spcBef>
                <a:spcPts val="5"/>
              </a:spcBef>
            </a:pPr>
            <a:r>
              <a:rPr spc="-55" dirty="0"/>
              <a:t>Total </a:t>
            </a:r>
            <a:r>
              <a:rPr spc="-5" dirty="0"/>
              <a:t>loss </a:t>
            </a:r>
            <a:r>
              <a:rPr spc="-20" dirty="0"/>
              <a:t>may </a:t>
            </a:r>
            <a:r>
              <a:rPr spc="-5" dirty="0"/>
              <a:t>not </a:t>
            </a:r>
            <a:r>
              <a:rPr spc="-10" dirty="0"/>
              <a:t>decrease  after </a:t>
            </a:r>
            <a:r>
              <a:rPr dirty="0"/>
              <a:t>each</a:t>
            </a:r>
            <a:r>
              <a:rPr spc="-30" dirty="0"/>
              <a:t> </a:t>
            </a:r>
            <a:r>
              <a:rPr spc="-15" dirty="0"/>
              <a:t>update</a:t>
            </a:r>
          </a:p>
        </p:txBody>
      </p:sp>
      <p:sp>
        <p:nvSpPr>
          <p:cNvPr id="14" name="object 14"/>
          <p:cNvSpPr/>
          <p:nvPr/>
        </p:nvSpPr>
        <p:spPr>
          <a:xfrm>
            <a:off x="6906768" y="588263"/>
            <a:ext cx="2593847" cy="1071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4847" y="525780"/>
            <a:ext cx="2901696" cy="1292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66203" y="627887"/>
            <a:ext cx="2474976" cy="954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66203" y="637109"/>
            <a:ext cx="24752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102235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 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carefully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0469" y="2141982"/>
            <a:ext cx="1046480" cy="3259454"/>
          </a:xfrm>
          <a:custGeom>
            <a:avLst/>
            <a:gdLst/>
            <a:ahLst/>
            <a:cxnLst/>
            <a:rect l="l" t="t" r="r" b="b"/>
            <a:pathLst>
              <a:path w="1046479" h="3259454">
                <a:moveTo>
                  <a:pt x="973396" y="103584"/>
                </a:moveTo>
                <a:lnTo>
                  <a:pt x="0" y="3248024"/>
                </a:lnTo>
                <a:lnTo>
                  <a:pt x="36322" y="3259328"/>
                </a:lnTo>
                <a:lnTo>
                  <a:pt x="1009737" y="114825"/>
                </a:lnTo>
                <a:lnTo>
                  <a:pt x="973396" y="103584"/>
                </a:lnTo>
                <a:close/>
              </a:path>
              <a:path w="1046479" h="3259454">
                <a:moveTo>
                  <a:pt x="1039493" y="85343"/>
                </a:moveTo>
                <a:lnTo>
                  <a:pt x="979043" y="85343"/>
                </a:lnTo>
                <a:lnTo>
                  <a:pt x="1015365" y="96646"/>
                </a:lnTo>
                <a:lnTo>
                  <a:pt x="1009737" y="114825"/>
                </a:lnTo>
                <a:lnTo>
                  <a:pt x="1046226" y="126110"/>
                </a:lnTo>
                <a:lnTo>
                  <a:pt x="1039493" y="85343"/>
                </a:lnTo>
                <a:close/>
              </a:path>
              <a:path w="1046479" h="3259454">
                <a:moveTo>
                  <a:pt x="979043" y="85343"/>
                </a:moveTo>
                <a:lnTo>
                  <a:pt x="973396" y="103584"/>
                </a:lnTo>
                <a:lnTo>
                  <a:pt x="1009737" y="114825"/>
                </a:lnTo>
                <a:lnTo>
                  <a:pt x="1015365" y="96646"/>
                </a:lnTo>
                <a:lnTo>
                  <a:pt x="979043" y="85343"/>
                </a:lnTo>
                <a:close/>
              </a:path>
              <a:path w="1046479" h="3259454">
                <a:moveTo>
                  <a:pt x="1025397" y="0"/>
                </a:moveTo>
                <a:lnTo>
                  <a:pt x="937006" y="92328"/>
                </a:lnTo>
                <a:lnTo>
                  <a:pt x="973396" y="103584"/>
                </a:lnTo>
                <a:lnTo>
                  <a:pt x="979043" y="85343"/>
                </a:lnTo>
                <a:lnTo>
                  <a:pt x="1039493" y="85343"/>
                </a:lnTo>
                <a:lnTo>
                  <a:pt x="10253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3603" y="1924811"/>
            <a:ext cx="216408" cy="2164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7388" y="2638045"/>
            <a:ext cx="683260" cy="492759"/>
          </a:xfrm>
          <a:custGeom>
            <a:avLst/>
            <a:gdLst/>
            <a:ahLst/>
            <a:cxnLst/>
            <a:rect l="l" t="t" r="r" b="b"/>
            <a:pathLst>
              <a:path w="683259" h="492760">
                <a:moveTo>
                  <a:pt x="682751" y="246125"/>
                </a:moveTo>
                <a:lnTo>
                  <a:pt x="0" y="246125"/>
                </a:lnTo>
                <a:lnTo>
                  <a:pt x="341375" y="492251"/>
                </a:lnTo>
                <a:lnTo>
                  <a:pt x="682751" y="246125"/>
                </a:lnTo>
                <a:close/>
              </a:path>
              <a:path w="683259" h="492760">
                <a:moveTo>
                  <a:pt x="512063" y="0"/>
                </a:moveTo>
                <a:lnTo>
                  <a:pt x="170687" y="0"/>
                </a:lnTo>
                <a:lnTo>
                  <a:pt x="170687" y="246125"/>
                </a:lnTo>
                <a:lnTo>
                  <a:pt x="512063" y="246125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57388" y="2638045"/>
            <a:ext cx="683260" cy="492759"/>
          </a:xfrm>
          <a:custGeom>
            <a:avLst/>
            <a:gdLst/>
            <a:ahLst/>
            <a:cxnLst/>
            <a:rect l="l" t="t" r="r" b="b"/>
            <a:pathLst>
              <a:path w="683259" h="492760">
                <a:moveTo>
                  <a:pt x="0" y="246125"/>
                </a:moveTo>
                <a:lnTo>
                  <a:pt x="170687" y="246125"/>
                </a:lnTo>
                <a:lnTo>
                  <a:pt x="170687" y="0"/>
                </a:lnTo>
                <a:lnTo>
                  <a:pt x="512063" y="0"/>
                </a:lnTo>
                <a:lnTo>
                  <a:pt x="512063" y="246125"/>
                </a:lnTo>
                <a:lnTo>
                  <a:pt x="682751" y="246125"/>
                </a:lnTo>
                <a:lnTo>
                  <a:pt x="341375" y="492251"/>
                </a:lnTo>
                <a:lnTo>
                  <a:pt x="0" y="24612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0394" y="1826337"/>
            <a:ext cx="5816010" cy="4547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03696" y="6316776"/>
            <a:ext cx="36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45" dirty="0">
                <a:latin typeface="Cambria Math"/>
                <a:cs typeface="Cambria Math"/>
              </a:rPr>
              <a:t>𝑤</a:t>
            </a:r>
            <a:r>
              <a:rPr sz="2625" spc="52" baseline="-15873" dirty="0">
                <a:latin typeface="Cambria Math"/>
                <a:cs typeface="Cambria Math"/>
              </a:rPr>
              <a:t>1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7697" y="3824985"/>
            <a:ext cx="36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85" dirty="0">
                <a:latin typeface="Cambria Math"/>
                <a:cs typeface="Cambria Math"/>
              </a:rPr>
              <a:t>𝑤</a:t>
            </a:r>
            <a:r>
              <a:rPr sz="2625" spc="52" baseline="-15873" dirty="0"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2901" y="5334000"/>
            <a:ext cx="216407" cy="21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330962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</a:t>
            </a:r>
            <a:r>
              <a:rPr spc="-75" dirty="0"/>
              <a:t> </a:t>
            </a:r>
            <a:r>
              <a:rPr spc="-25" dirty="0"/>
              <a:t>Rates</a:t>
            </a:r>
          </a:p>
        </p:txBody>
      </p:sp>
      <p:sp>
        <p:nvSpPr>
          <p:cNvPr id="7" name="object 7"/>
          <p:cNvSpPr/>
          <p:nvPr/>
        </p:nvSpPr>
        <p:spPr>
          <a:xfrm>
            <a:off x="6576059" y="2054351"/>
            <a:ext cx="3646932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4621" y="2007108"/>
            <a:ext cx="3717035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5497" y="2093976"/>
            <a:ext cx="3528059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6768" y="588263"/>
            <a:ext cx="2593847" cy="1071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4847" y="525780"/>
            <a:ext cx="2901696" cy="1292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6203" y="627887"/>
            <a:ext cx="2474976" cy="954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66203" y="637109"/>
            <a:ext cx="24752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102235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 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carefully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69739" y="5075682"/>
            <a:ext cx="139700" cy="317500"/>
          </a:xfrm>
          <a:custGeom>
            <a:avLst/>
            <a:gdLst/>
            <a:ahLst/>
            <a:cxnLst/>
            <a:rect l="l" t="t" r="r" b="b"/>
            <a:pathLst>
              <a:path w="139700" h="317500">
                <a:moveTo>
                  <a:pt x="67429" y="102458"/>
                </a:moveTo>
                <a:lnTo>
                  <a:pt x="0" y="305562"/>
                </a:lnTo>
                <a:lnTo>
                  <a:pt x="36068" y="317500"/>
                </a:lnTo>
                <a:lnTo>
                  <a:pt x="103480" y="114447"/>
                </a:lnTo>
                <a:lnTo>
                  <a:pt x="67429" y="102458"/>
                </a:lnTo>
                <a:close/>
              </a:path>
              <a:path w="139700" h="317500">
                <a:moveTo>
                  <a:pt x="133622" y="84455"/>
                </a:moveTo>
                <a:lnTo>
                  <a:pt x="73406" y="84455"/>
                </a:lnTo>
                <a:lnTo>
                  <a:pt x="109474" y="96393"/>
                </a:lnTo>
                <a:lnTo>
                  <a:pt x="103480" y="114447"/>
                </a:lnTo>
                <a:lnTo>
                  <a:pt x="139700" y="126492"/>
                </a:lnTo>
                <a:lnTo>
                  <a:pt x="133622" y="84455"/>
                </a:lnTo>
                <a:close/>
              </a:path>
              <a:path w="139700" h="317500">
                <a:moveTo>
                  <a:pt x="73406" y="84455"/>
                </a:moveTo>
                <a:lnTo>
                  <a:pt x="67429" y="102458"/>
                </a:lnTo>
                <a:lnTo>
                  <a:pt x="103480" y="114447"/>
                </a:lnTo>
                <a:lnTo>
                  <a:pt x="109474" y="96393"/>
                </a:lnTo>
                <a:lnTo>
                  <a:pt x="73406" y="84455"/>
                </a:lnTo>
                <a:close/>
              </a:path>
              <a:path w="139700" h="317500">
                <a:moveTo>
                  <a:pt x="121412" y="0"/>
                </a:moveTo>
                <a:lnTo>
                  <a:pt x="31242" y="90424"/>
                </a:lnTo>
                <a:lnTo>
                  <a:pt x="67429" y="102458"/>
                </a:lnTo>
                <a:lnTo>
                  <a:pt x="73406" y="84455"/>
                </a:lnTo>
                <a:lnTo>
                  <a:pt x="133622" y="84455"/>
                </a:lnTo>
                <a:lnTo>
                  <a:pt x="1214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0727" y="4876801"/>
            <a:ext cx="216408" cy="216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57388" y="2638045"/>
            <a:ext cx="683260" cy="492759"/>
          </a:xfrm>
          <a:custGeom>
            <a:avLst/>
            <a:gdLst/>
            <a:ahLst/>
            <a:cxnLst/>
            <a:rect l="l" t="t" r="r" b="b"/>
            <a:pathLst>
              <a:path w="683259" h="492760">
                <a:moveTo>
                  <a:pt x="682751" y="246125"/>
                </a:moveTo>
                <a:lnTo>
                  <a:pt x="0" y="246125"/>
                </a:lnTo>
                <a:lnTo>
                  <a:pt x="341375" y="492251"/>
                </a:lnTo>
                <a:lnTo>
                  <a:pt x="682751" y="246125"/>
                </a:lnTo>
                <a:close/>
              </a:path>
              <a:path w="683259" h="492760">
                <a:moveTo>
                  <a:pt x="512063" y="0"/>
                </a:moveTo>
                <a:lnTo>
                  <a:pt x="170687" y="0"/>
                </a:lnTo>
                <a:lnTo>
                  <a:pt x="170687" y="246125"/>
                </a:lnTo>
                <a:lnTo>
                  <a:pt x="512063" y="246125"/>
                </a:lnTo>
                <a:lnTo>
                  <a:pt x="512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7388" y="2638045"/>
            <a:ext cx="683260" cy="492759"/>
          </a:xfrm>
          <a:custGeom>
            <a:avLst/>
            <a:gdLst/>
            <a:ahLst/>
            <a:cxnLst/>
            <a:rect l="l" t="t" r="r" b="b"/>
            <a:pathLst>
              <a:path w="683259" h="492760">
                <a:moveTo>
                  <a:pt x="0" y="246125"/>
                </a:moveTo>
                <a:lnTo>
                  <a:pt x="170687" y="246125"/>
                </a:lnTo>
                <a:lnTo>
                  <a:pt x="170687" y="0"/>
                </a:lnTo>
                <a:lnTo>
                  <a:pt x="512063" y="0"/>
                </a:lnTo>
                <a:lnTo>
                  <a:pt x="512063" y="246125"/>
                </a:lnTo>
                <a:lnTo>
                  <a:pt x="682751" y="246125"/>
                </a:lnTo>
                <a:lnTo>
                  <a:pt x="341375" y="492251"/>
                </a:lnTo>
                <a:lnTo>
                  <a:pt x="0" y="24612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2156" y="4265677"/>
            <a:ext cx="3645407" cy="577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0715" y="4218433"/>
            <a:ext cx="3755136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1591" y="4305300"/>
            <a:ext cx="3526536" cy="460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82156" y="5320284"/>
            <a:ext cx="3645407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90716" y="5274564"/>
            <a:ext cx="3800855" cy="758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41591" y="5359908"/>
            <a:ext cx="3526536" cy="4617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41591" y="4318458"/>
            <a:ext cx="3526790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 learning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91440"/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63483" y="4847844"/>
            <a:ext cx="683260" cy="494030"/>
          </a:xfrm>
          <a:custGeom>
            <a:avLst/>
            <a:gdLst/>
            <a:ahLst/>
            <a:cxnLst/>
            <a:rect l="l" t="t" r="r" b="b"/>
            <a:pathLst>
              <a:path w="683259" h="494029">
                <a:moveTo>
                  <a:pt x="682751" y="246887"/>
                </a:moveTo>
                <a:lnTo>
                  <a:pt x="0" y="246887"/>
                </a:lnTo>
                <a:lnTo>
                  <a:pt x="341375" y="493775"/>
                </a:lnTo>
                <a:lnTo>
                  <a:pt x="682751" y="246887"/>
                </a:lnTo>
                <a:close/>
              </a:path>
              <a:path w="683259" h="494029">
                <a:moveTo>
                  <a:pt x="512064" y="0"/>
                </a:moveTo>
                <a:lnTo>
                  <a:pt x="170688" y="0"/>
                </a:lnTo>
                <a:lnTo>
                  <a:pt x="170688" y="246887"/>
                </a:lnTo>
                <a:lnTo>
                  <a:pt x="512064" y="246887"/>
                </a:lnTo>
                <a:lnTo>
                  <a:pt x="512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63483" y="4847844"/>
            <a:ext cx="683260" cy="494030"/>
          </a:xfrm>
          <a:custGeom>
            <a:avLst/>
            <a:gdLst/>
            <a:ahLst/>
            <a:cxnLst/>
            <a:rect l="l" t="t" r="r" b="b"/>
            <a:pathLst>
              <a:path w="683259" h="494029">
                <a:moveTo>
                  <a:pt x="0" y="246887"/>
                </a:moveTo>
                <a:lnTo>
                  <a:pt x="170688" y="246887"/>
                </a:lnTo>
                <a:lnTo>
                  <a:pt x="170688" y="0"/>
                </a:lnTo>
                <a:lnTo>
                  <a:pt x="512064" y="0"/>
                </a:lnTo>
                <a:lnTo>
                  <a:pt x="512064" y="246887"/>
                </a:lnTo>
                <a:lnTo>
                  <a:pt x="682751" y="246887"/>
                </a:lnTo>
                <a:lnTo>
                  <a:pt x="341375" y="493775"/>
                </a:lnTo>
                <a:lnTo>
                  <a:pt x="0" y="24688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6059" y="3108961"/>
            <a:ext cx="3826764" cy="949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4620" y="3063239"/>
            <a:ext cx="3947160" cy="11247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5496" y="3148584"/>
            <a:ext cx="3707892" cy="8321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xfrm>
            <a:off x="2362200" y="1825625"/>
            <a:ext cx="10515600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8705">
              <a:lnSpc>
                <a:spcPct val="100000"/>
              </a:lnSpc>
              <a:spcBef>
                <a:spcPts val="100"/>
              </a:spcBef>
            </a:pPr>
            <a:r>
              <a:rPr dirty="0"/>
              <a:t>If learning </a:t>
            </a:r>
            <a:r>
              <a:rPr spc="-25" dirty="0"/>
              <a:t>rate </a:t>
            </a:r>
            <a:r>
              <a:rPr dirty="0"/>
              <a:t>is </a:t>
            </a:r>
            <a:r>
              <a:rPr spc="-15" dirty="0"/>
              <a:t>too</a:t>
            </a:r>
            <a:r>
              <a:rPr spc="-60" dirty="0"/>
              <a:t> </a:t>
            </a:r>
            <a:r>
              <a:rPr spc="-15" dirty="0"/>
              <a:t>large</a:t>
            </a:r>
          </a:p>
          <a:p>
            <a:pPr marL="4787265">
              <a:lnSpc>
                <a:spcPct val="100000"/>
              </a:lnSpc>
            </a:pPr>
            <a:endParaRPr spc="-15" dirty="0"/>
          </a:p>
          <a:p>
            <a:pPr marL="4787265"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4878705" marR="214629">
              <a:lnSpc>
                <a:spcPct val="100000"/>
              </a:lnSpc>
              <a:spcBef>
                <a:spcPts val="5"/>
              </a:spcBef>
            </a:pPr>
            <a:r>
              <a:rPr spc="-55" dirty="0"/>
              <a:t>Total </a:t>
            </a:r>
            <a:r>
              <a:rPr spc="-5" dirty="0"/>
              <a:t>loss </a:t>
            </a:r>
            <a:r>
              <a:rPr spc="-20" dirty="0"/>
              <a:t>may </a:t>
            </a:r>
            <a:r>
              <a:rPr spc="-5" dirty="0"/>
              <a:t>not </a:t>
            </a:r>
            <a:r>
              <a:rPr spc="-10" dirty="0"/>
              <a:t>decrease  after </a:t>
            </a:r>
            <a:r>
              <a:rPr dirty="0"/>
              <a:t>each</a:t>
            </a:r>
            <a:r>
              <a:rPr spc="-30" dirty="0"/>
              <a:t> </a:t>
            </a:r>
            <a:r>
              <a:rPr spc="-15" dirty="0"/>
              <a:t>update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330962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Learning</a:t>
            </a:r>
            <a:r>
              <a:rPr spc="-75" dirty="0"/>
              <a:t> </a:t>
            </a:r>
            <a:r>
              <a:rPr spc="-25" dirty="0"/>
              <a:t>Rates</a:t>
            </a:r>
          </a:p>
        </p:txBody>
      </p:sp>
      <p:sp>
        <p:nvSpPr>
          <p:cNvPr id="3" name="object 3"/>
          <p:cNvSpPr/>
          <p:nvPr/>
        </p:nvSpPr>
        <p:spPr>
          <a:xfrm>
            <a:off x="5780405" y="4161663"/>
            <a:ext cx="852805" cy="293370"/>
          </a:xfrm>
          <a:custGeom>
            <a:avLst/>
            <a:gdLst/>
            <a:ahLst/>
            <a:cxnLst/>
            <a:rect l="l" t="t" r="r" b="b"/>
            <a:pathLst>
              <a:path w="852804" h="293370">
                <a:moveTo>
                  <a:pt x="58948" y="160909"/>
                </a:moveTo>
                <a:lnTo>
                  <a:pt x="29718" y="160909"/>
                </a:lnTo>
                <a:lnTo>
                  <a:pt x="91440" y="293369"/>
                </a:lnTo>
                <a:lnTo>
                  <a:pt x="105791" y="293369"/>
                </a:lnTo>
                <a:lnTo>
                  <a:pt x="117324" y="254000"/>
                </a:lnTo>
                <a:lnTo>
                  <a:pt x="101346" y="254000"/>
                </a:lnTo>
                <a:lnTo>
                  <a:pt x="58948" y="160909"/>
                </a:lnTo>
                <a:close/>
              </a:path>
              <a:path w="852804" h="293370">
                <a:moveTo>
                  <a:pt x="212852" y="0"/>
                </a:moveTo>
                <a:lnTo>
                  <a:pt x="174879" y="0"/>
                </a:lnTo>
                <a:lnTo>
                  <a:pt x="101346" y="254000"/>
                </a:lnTo>
                <a:lnTo>
                  <a:pt x="117324" y="254000"/>
                </a:lnTo>
                <a:lnTo>
                  <a:pt x="185928" y="19812"/>
                </a:lnTo>
                <a:lnTo>
                  <a:pt x="852805" y="19812"/>
                </a:lnTo>
                <a:lnTo>
                  <a:pt x="852805" y="254"/>
                </a:lnTo>
                <a:lnTo>
                  <a:pt x="212852" y="254"/>
                </a:lnTo>
                <a:lnTo>
                  <a:pt x="212852" y="0"/>
                </a:lnTo>
                <a:close/>
              </a:path>
              <a:path w="852804" h="293370">
                <a:moveTo>
                  <a:pt x="48768" y="138556"/>
                </a:moveTo>
                <a:lnTo>
                  <a:pt x="0" y="160909"/>
                </a:lnTo>
                <a:lnTo>
                  <a:pt x="4572" y="172085"/>
                </a:lnTo>
                <a:lnTo>
                  <a:pt x="29718" y="160909"/>
                </a:lnTo>
                <a:lnTo>
                  <a:pt x="58948" y="160909"/>
                </a:lnTo>
                <a:lnTo>
                  <a:pt x="48768" y="138556"/>
                </a:lnTo>
                <a:close/>
              </a:path>
              <a:path w="852804" h="293370">
                <a:moveTo>
                  <a:pt x="852805" y="19812"/>
                </a:moveTo>
                <a:lnTo>
                  <a:pt x="194437" y="19812"/>
                </a:lnTo>
                <a:lnTo>
                  <a:pt x="194437" y="20066"/>
                </a:lnTo>
                <a:lnTo>
                  <a:pt x="852805" y="20066"/>
                </a:lnTo>
                <a:lnTo>
                  <a:pt x="852805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31542" y="1793189"/>
            <a:ext cx="7614920" cy="40449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3111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Popular </a:t>
            </a:r>
            <a:r>
              <a:rPr sz="2800" spc="-5" dirty="0">
                <a:latin typeface="Calibri"/>
                <a:cs typeface="Calibri"/>
              </a:rPr>
              <a:t>&amp; </a:t>
            </a:r>
            <a:r>
              <a:rPr sz="2800" spc="-10" dirty="0">
                <a:latin typeface="Calibri"/>
                <a:cs typeface="Calibri"/>
              </a:rPr>
              <a:t>Simple </a:t>
            </a:r>
            <a:r>
              <a:rPr sz="2800" spc="-5" dirty="0">
                <a:latin typeface="Calibri"/>
                <a:cs typeface="Calibri"/>
              </a:rPr>
              <a:t>Idea: </a:t>
            </a:r>
            <a:r>
              <a:rPr sz="2800" spc="-15" dirty="0">
                <a:latin typeface="Calibri"/>
                <a:cs typeface="Calibri"/>
              </a:rPr>
              <a:t>Reduce </a:t>
            </a:r>
            <a:r>
              <a:rPr sz="2800" spc="-5" dirty="0">
                <a:latin typeface="Calibri"/>
                <a:cs typeface="Calibri"/>
              </a:rPr>
              <a:t>the learning </a:t>
            </a:r>
            <a:r>
              <a:rPr sz="2800" spc="-30" dirty="0">
                <a:latin typeface="Calibri"/>
                <a:cs typeface="Calibri"/>
              </a:rPr>
              <a:t>rate </a:t>
            </a:r>
            <a:r>
              <a:rPr sz="2800" spc="-15" dirty="0">
                <a:latin typeface="Calibri"/>
                <a:cs typeface="Calibri"/>
              </a:rPr>
              <a:t>by  </a:t>
            </a:r>
            <a:r>
              <a:rPr sz="2800" spc="-10" dirty="0">
                <a:latin typeface="Calibri"/>
                <a:cs typeface="Calibri"/>
              </a:rPr>
              <a:t>some </a:t>
            </a:r>
            <a:r>
              <a:rPr sz="2800" spc="-20" dirty="0">
                <a:latin typeface="Calibri"/>
                <a:cs typeface="Calibri"/>
              </a:rPr>
              <a:t>factor </a:t>
            </a:r>
            <a:r>
              <a:rPr sz="2800" spc="-10" dirty="0">
                <a:latin typeface="Calibri"/>
                <a:cs typeface="Calibri"/>
              </a:rPr>
              <a:t>every </a:t>
            </a:r>
            <a:r>
              <a:rPr sz="2800" spc="-35" dirty="0">
                <a:latin typeface="Calibri"/>
                <a:cs typeface="Calibri"/>
              </a:rPr>
              <a:t>few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epochs.</a:t>
            </a:r>
            <a:endParaRPr sz="2800">
              <a:latin typeface="Calibri"/>
              <a:cs typeface="Calibri"/>
            </a:endParaRPr>
          </a:p>
          <a:p>
            <a:pPr marL="697865" marR="5080" lvl="1" indent="-227965">
              <a:lnSpc>
                <a:spcPts val="259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beginning, </a:t>
            </a:r>
            <a:r>
              <a:rPr sz="2400" spc="-15" dirty="0">
                <a:latin typeface="Calibri"/>
                <a:cs typeface="Calibri"/>
              </a:rPr>
              <a:t>we are </a:t>
            </a:r>
            <a:r>
              <a:rPr sz="2400" spc="-20" dirty="0">
                <a:latin typeface="Calibri"/>
                <a:cs typeface="Calibri"/>
              </a:rPr>
              <a:t>far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destination, so </a:t>
            </a:r>
            <a:r>
              <a:rPr sz="2400" spc="-15" dirty="0">
                <a:latin typeface="Calibri"/>
                <a:cs typeface="Calibri"/>
              </a:rPr>
              <a:t>we 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spc="-15" dirty="0">
                <a:latin typeface="Calibri"/>
                <a:cs typeface="Calibri"/>
              </a:rPr>
              <a:t>larger </a:t>
            </a:r>
            <a:r>
              <a:rPr sz="2400" dirty="0">
                <a:latin typeface="Calibri"/>
                <a:cs typeface="Calibri"/>
              </a:rPr>
              <a:t>learning </a:t>
            </a:r>
            <a:r>
              <a:rPr sz="2400" spc="-25" dirty="0"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  <a:p>
            <a:pPr marL="697865" marR="11430" lvl="1" indent="-227965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After </a:t>
            </a:r>
            <a:r>
              <a:rPr sz="2400" spc="-15" dirty="0">
                <a:latin typeface="Calibri"/>
                <a:cs typeface="Calibri"/>
              </a:rPr>
              <a:t>several </a:t>
            </a:r>
            <a:r>
              <a:rPr sz="2400" dirty="0">
                <a:latin typeface="Calibri"/>
                <a:cs typeface="Calibri"/>
              </a:rPr>
              <a:t>epochs,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close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destination, so 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10" dirty="0">
                <a:latin typeface="Calibri"/>
                <a:cs typeface="Calibri"/>
              </a:rPr>
              <a:t>reduce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learning </a:t>
            </a:r>
            <a:r>
              <a:rPr sz="2400" spc="-25" dirty="0"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spcBef>
                <a:spcPts val="409"/>
              </a:spcBef>
              <a:buFont typeface="Arial"/>
              <a:buChar char="•"/>
              <a:tabLst>
                <a:tab pos="698500" algn="l"/>
                <a:tab pos="3743960" algn="l"/>
              </a:tabLst>
            </a:pPr>
            <a:r>
              <a:rPr sz="2400" dirty="0">
                <a:latin typeface="Calibri"/>
                <a:cs typeface="Calibri"/>
              </a:rPr>
              <a:t>E.g. </a:t>
            </a:r>
            <a:r>
              <a:rPr sz="2400" spc="-5" dirty="0">
                <a:latin typeface="Calibri"/>
                <a:cs typeface="Calibri"/>
              </a:rPr>
              <a:t>1/t </a:t>
            </a:r>
            <a:r>
              <a:rPr sz="2400" spc="-15" dirty="0">
                <a:latin typeface="Calibri"/>
                <a:cs typeface="Calibri"/>
              </a:rPr>
              <a:t>decay: </a:t>
            </a:r>
            <a:r>
              <a:rPr sz="2400" spc="65" dirty="0">
                <a:latin typeface="Cambria Math"/>
                <a:cs typeface="Cambria Math"/>
              </a:rPr>
              <a:t>𝜂</a:t>
            </a:r>
            <a:r>
              <a:rPr sz="2625" spc="97" baseline="28571" dirty="0">
                <a:latin typeface="Cambria Math"/>
                <a:cs typeface="Cambria Math"/>
              </a:rPr>
              <a:t>𝑡</a:t>
            </a:r>
            <a:r>
              <a:rPr sz="2625" spc="675" baseline="28571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60" dirty="0">
                <a:latin typeface="Cambria Math"/>
                <a:cs typeface="Cambria Math"/>
              </a:rPr>
              <a:t>𝜂</a:t>
            </a:r>
            <a:r>
              <a:rPr sz="3600" spc="89" baseline="2314" dirty="0">
                <a:latin typeface="Cambria Math"/>
                <a:cs typeface="Cambria Math"/>
              </a:rPr>
              <a:t>	</a:t>
            </a:r>
            <a:r>
              <a:rPr sz="2400" dirty="0">
                <a:latin typeface="Cambria Math"/>
                <a:cs typeface="Cambria Math"/>
              </a:rPr>
              <a:t>𝑡 +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L="241300" indent="-228600"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Learning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15" dirty="0">
                <a:latin typeface="Calibri"/>
                <a:cs typeface="Calibri"/>
              </a:rPr>
              <a:t>cannot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one-size-fits-all</a:t>
            </a:r>
            <a:endParaRPr sz="2800">
              <a:latin typeface="Calibri"/>
              <a:cs typeface="Calibri"/>
            </a:endParaRPr>
          </a:p>
          <a:p>
            <a:pPr marL="697865" marR="369570" lvl="1" indent="-227965">
              <a:lnSpc>
                <a:spcPts val="3020"/>
              </a:lnSpc>
              <a:spcBef>
                <a:spcPts val="555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Giving 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different parameters different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learning  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rates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189357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Adagrad</a:t>
            </a:r>
          </a:p>
        </p:txBody>
      </p:sp>
      <p:sp>
        <p:nvSpPr>
          <p:cNvPr id="3" name="object 3"/>
          <p:cNvSpPr/>
          <p:nvPr/>
        </p:nvSpPr>
        <p:spPr>
          <a:xfrm>
            <a:off x="6923532" y="2932176"/>
            <a:ext cx="3549396" cy="1071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1611" y="2871216"/>
            <a:ext cx="3794760" cy="129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2967" y="2971800"/>
            <a:ext cx="3430524" cy="95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82967" y="2982925"/>
            <a:ext cx="343090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" marR="167005"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Parameter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dependent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140" y="2499436"/>
            <a:ext cx="3108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w ← 𝑤 − </a:t>
            </a:r>
            <a:r>
              <a:rPr sz="2800" spc="-70" dirty="0">
                <a:latin typeface="Cambria Math"/>
                <a:cs typeface="Cambria Math"/>
              </a:rPr>
              <a:t>ߟ</a:t>
            </a:r>
            <a:r>
              <a:rPr sz="3075" spc="-104" baseline="-16260" dirty="0">
                <a:latin typeface="Cambria Math"/>
                <a:cs typeface="Cambria Math"/>
              </a:rPr>
              <a:t>𝑤</a:t>
            </a:r>
            <a:r>
              <a:rPr sz="2800" spc="-70" dirty="0">
                <a:latin typeface="Cambria Math"/>
                <a:cs typeface="Cambria Math"/>
              </a:rPr>
              <a:t>𝜕𝐿 </a:t>
            </a:r>
            <a:r>
              <a:rPr sz="2800" spc="-5" dirty="0">
                <a:latin typeface="Cambria Math"/>
                <a:cs typeface="Cambria Math"/>
              </a:rPr>
              <a:t>∕  </a:t>
            </a:r>
            <a:r>
              <a:rPr sz="2800" spc="-465" dirty="0">
                <a:latin typeface="Cambria Math"/>
                <a:cs typeface="Cambria Math"/>
              </a:rPr>
              <a:t>𝜕𝑤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33515" y="4101084"/>
            <a:ext cx="2113788" cy="641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6584" y="4040123"/>
            <a:ext cx="1787652" cy="865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2952" y="4140708"/>
            <a:ext cx="1994916" cy="52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2952" y="4152391"/>
            <a:ext cx="1995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190"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constant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9289" y="3016758"/>
            <a:ext cx="734060" cy="433705"/>
          </a:xfrm>
          <a:custGeom>
            <a:avLst/>
            <a:gdLst/>
            <a:ahLst/>
            <a:cxnLst/>
            <a:rect l="l" t="t" r="r" b="b"/>
            <a:pathLst>
              <a:path w="734060" h="433704">
                <a:moveTo>
                  <a:pt x="568180" y="372690"/>
                </a:moveTo>
                <a:lnTo>
                  <a:pt x="539623" y="423037"/>
                </a:lnTo>
                <a:lnTo>
                  <a:pt x="733551" y="433196"/>
                </a:lnTo>
                <a:lnTo>
                  <a:pt x="702539" y="386968"/>
                </a:lnTo>
                <a:lnTo>
                  <a:pt x="593344" y="386968"/>
                </a:lnTo>
                <a:lnTo>
                  <a:pt x="568180" y="372690"/>
                </a:lnTo>
                <a:close/>
              </a:path>
              <a:path w="734060" h="433704">
                <a:moveTo>
                  <a:pt x="596772" y="322283"/>
                </a:moveTo>
                <a:lnTo>
                  <a:pt x="568180" y="372690"/>
                </a:lnTo>
                <a:lnTo>
                  <a:pt x="593344" y="386968"/>
                </a:lnTo>
                <a:lnTo>
                  <a:pt x="621919" y="336550"/>
                </a:lnTo>
                <a:lnTo>
                  <a:pt x="596772" y="322283"/>
                </a:lnTo>
                <a:close/>
              </a:path>
              <a:path w="734060" h="433704">
                <a:moveTo>
                  <a:pt x="625348" y="271906"/>
                </a:moveTo>
                <a:lnTo>
                  <a:pt x="596772" y="322283"/>
                </a:lnTo>
                <a:lnTo>
                  <a:pt x="621919" y="336550"/>
                </a:lnTo>
                <a:lnTo>
                  <a:pt x="593344" y="386968"/>
                </a:lnTo>
                <a:lnTo>
                  <a:pt x="702539" y="386968"/>
                </a:lnTo>
                <a:lnTo>
                  <a:pt x="625348" y="271906"/>
                </a:lnTo>
                <a:close/>
              </a:path>
              <a:path w="734060" h="433704">
                <a:moveTo>
                  <a:pt x="28701" y="0"/>
                </a:moveTo>
                <a:lnTo>
                  <a:pt x="0" y="50291"/>
                </a:lnTo>
                <a:lnTo>
                  <a:pt x="568180" y="372690"/>
                </a:lnTo>
                <a:lnTo>
                  <a:pt x="596772" y="322283"/>
                </a:lnTo>
                <a:lnTo>
                  <a:pt x="287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1885" y="4838701"/>
            <a:ext cx="3515867" cy="99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8523" y="4748785"/>
            <a:ext cx="3922776" cy="1289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1320" y="4878323"/>
            <a:ext cx="3396996" cy="876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51320" y="4861001"/>
            <a:ext cx="3397250" cy="8763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" marR="91440">
              <a:lnSpc>
                <a:spcPts val="3340"/>
              </a:lnSpc>
              <a:spcBef>
                <a:spcPts val="225"/>
              </a:spcBef>
            </a:pPr>
            <a:r>
              <a:rPr sz="2800" spc="50" dirty="0">
                <a:solidFill>
                  <a:srgbClr val="FFFFFF"/>
                </a:solidFill>
                <a:latin typeface="Cambria Math"/>
                <a:cs typeface="Cambria Math"/>
              </a:rPr>
              <a:t>𝑔</a:t>
            </a:r>
            <a:r>
              <a:rPr sz="3075" spc="75" baseline="27100" dirty="0">
                <a:solidFill>
                  <a:srgbClr val="FFFFFF"/>
                </a:solidFill>
                <a:latin typeface="Cambria Math"/>
                <a:cs typeface="Cambria Math"/>
              </a:rPr>
              <a:t>𝑖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Cambria Math"/>
                <a:cs typeface="Cambria Math"/>
              </a:rPr>
              <a:t>𝜕𝐿 ∕ 𝜕𝑤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obtained  at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i-th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2939" y="4420946"/>
            <a:ext cx="809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210" dirty="0">
                <a:latin typeface="Cambria Math"/>
                <a:cs typeface="Cambria Math"/>
              </a:rPr>
              <a:t>ߟ</a:t>
            </a:r>
            <a:r>
              <a:rPr sz="3075" spc="-315" baseline="-16260" dirty="0">
                <a:latin typeface="Cambria Math"/>
                <a:cs typeface="Cambria Math"/>
              </a:rPr>
              <a:t>𝑤</a:t>
            </a:r>
            <a:r>
              <a:rPr sz="3075" spc="-120" baseline="-16260" dirty="0">
                <a:latin typeface="Cambria Math"/>
                <a:cs typeface="Cambria Math"/>
              </a:rPr>
              <a:t> </a:t>
            </a:r>
            <a:r>
              <a:rPr sz="2800" spc="-71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27883" y="4686553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647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94454" y="4152722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𝜂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33977" y="4766565"/>
            <a:ext cx="1750060" cy="793115"/>
          </a:xfrm>
          <a:custGeom>
            <a:avLst/>
            <a:gdLst/>
            <a:ahLst/>
            <a:cxnLst/>
            <a:rect l="l" t="t" r="r" b="b"/>
            <a:pathLst>
              <a:path w="1750060" h="793114">
                <a:moveTo>
                  <a:pt x="74948" y="595884"/>
                </a:moveTo>
                <a:lnTo>
                  <a:pt x="38481" y="595884"/>
                </a:lnTo>
                <a:lnTo>
                  <a:pt x="145542" y="792607"/>
                </a:lnTo>
                <a:lnTo>
                  <a:pt x="161671" y="792607"/>
                </a:lnTo>
                <a:lnTo>
                  <a:pt x="167985" y="729615"/>
                </a:lnTo>
                <a:lnTo>
                  <a:pt x="147193" y="729615"/>
                </a:lnTo>
                <a:lnTo>
                  <a:pt x="74948" y="595884"/>
                </a:lnTo>
                <a:close/>
              </a:path>
              <a:path w="1750060" h="793114">
                <a:moveTo>
                  <a:pt x="1749552" y="0"/>
                </a:moveTo>
                <a:lnTo>
                  <a:pt x="260604" y="0"/>
                </a:lnTo>
                <a:lnTo>
                  <a:pt x="260604" y="508"/>
                </a:lnTo>
                <a:lnTo>
                  <a:pt x="219329" y="508"/>
                </a:lnTo>
                <a:lnTo>
                  <a:pt x="147193" y="729615"/>
                </a:lnTo>
                <a:lnTo>
                  <a:pt x="167985" y="729615"/>
                </a:lnTo>
                <a:lnTo>
                  <a:pt x="238760" y="23622"/>
                </a:lnTo>
                <a:lnTo>
                  <a:pt x="273431" y="23622"/>
                </a:lnTo>
                <a:lnTo>
                  <a:pt x="273431" y="22860"/>
                </a:lnTo>
                <a:lnTo>
                  <a:pt x="1749552" y="22860"/>
                </a:lnTo>
                <a:lnTo>
                  <a:pt x="1749552" y="0"/>
                </a:lnTo>
                <a:close/>
              </a:path>
              <a:path w="1750060" h="793114">
                <a:moveTo>
                  <a:pt x="60198" y="568579"/>
                </a:moveTo>
                <a:lnTo>
                  <a:pt x="0" y="600329"/>
                </a:lnTo>
                <a:lnTo>
                  <a:pt x="6858" y="612648"/>
                </a:lnTo>
                <a:lnTo>
                  <a:pt x="38481" y="595884"/>
                </a:lnTo>
                <a:lnTo>
                  <a:pt x="74948" y="595884"/>
                </a:lnTo>
                <a:lnTo>
                  <a:pt x="60198" y="568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46551" y="5111877"/>
            <a:ext cx="452755" cy="642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90"/>
              </a:spcBef>
            </a:pPr>
            <a:r>
              <a:rPr sz="2050" spc="275" dirty="0">
                <a:latin typeface="Cambria Math"/>
                <a:cs typeface="Cambria Math"/>
              </a:rPr>
              <a:t>𝑖</a:t>
            </a:r>
            <a:r>
              <a:rPr sz="2050" spc="-50" dirty="0">
                <a:latin typeface="Cambria Math"/>
                <a:cs typeface="Cambria Math"/>
              </a:rPr>
              <a:t>=</a:t>
            </a:r>
            <a:r>
              <a:rPr sz="2050" spc="40" dirty="0">
                <a:latin typeface="Cambria Math"/>
                <a:cs typeface="Cambria Math"/>
              </a:rPr>
              <a:t>0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95089" y="4779645"/>
            <a:ext cx="378460" cy="85472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>
              <a:spcBef>
                <a:spcPts val="844"/>
              </a:spcBef>
            </a:pPr>
            <a:r>
              <a:rPr sz="4200" spc="2025" baseline="-18849" dirty="0">
                <a:latin typeface="Cambria Math"/>
                <a:cs typeface="Cambria Math"/>
              </a:rPr>
              <a:t> </a:t>
            </a:r>
            <a:r>
              <a:rPr sz="2050" spc="225" dirty="0">
                <a:latin typeface="Cambria Math"/>
                <a:cs typeface="Cambria Math"/>
              </a:rPr>
              <a:t>𝑡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17720" y="5015991"/>
            <a:ext cx="571500" cy="328930"/>
          </a:xfrm>
          <a:custGeom>
            <a:avLst/>
            <a:gdLst/>
            <a:ahLst/>
            <a:cxnLst/>
            <a:rect l="l" t="t" r="r" b="b"/>
            <a:pathLst>
              <a:path w="571500" h="328929">
                <a:moveTo>
                  <a:pt x="466217" y="0"/>
                </a:moveTo>
                <a:lnTo>
                  <a:pt x="461518" y="13334"/>
                </a:lnTo>
                <a:lnTo>
                  <a:pt x="480568" y="21595"/>
                </a:lnTo>
                <a:lnTo>
                  <a:pt x="496951" y="33035"/>
                </a:lnTo>
                <a:lnTo>
                  <a:pt x="521716" y="65404"/>
                </a:lnTo>
                <a:lnTo>
                  <a:pt x="536289" y="109156"/>
                </a:lnTo>
                <a:lnTo>
                  <a:pt x="541146" y="162813"/>
                </a:lnTo>
                <a:lnTo>
                  <a:pt x="539930" y="191789"/>
                </a:lnTo>
                <a:lnTo>
                  <a:pt x="530163" y="241788"/>
                </a:lnTo>
                <a:lnTo>
                  <a:pt x="510585" y="280838"/>
                </a:lnTo>
                <a:lnTo>
                  <a:pt x="480816" y="307179"/>
                </a:lnTo>
                <a:lnTo>
                  <a:pt x="462026" y="315467"/>
                </a:lnTo>
                <a:lnTo>
                  <a:pt x="466217" y="328929"/>
                </a:lnTo>
                <a:lnTo>
                  <a:pt x="511095" y="307832"/>
                </a:lnTo>
                <a:lnTo>
                  <a:pt x="544068" y="271398"/>
                </a:lnTo>
                <a:lnTo>
                  <a:pt x="564356" y="222599"/>
                </a:lnTo>
                <a:lnTo>
                  <a:pt x="571119" y="164464"/>
                </a:lnTo>
                <a:lnTo>
                  <a:pt x="569428" y="134346"/>
                </a:lnTo>
                <a:lnTo>
                  <a:pt x="555902" y="80918"/>
                </a:lnTo>
                <a:lnTo>
                  <a:pt x="528992" y="37415"/>
                </a:lnTo>
                <a:lnTo>
                  <a:pt x="490079" y="8598"/>
                </a:lnTo>
                <a:lnTo>
                  <a:pt x="466217" y="0"/>
                </a:lnTo>
                <a:close/>
              </a:path>
              <a:path w="571500" h="328929">
                <a:moveTo>
                  <a:pt x="104902" y="0"/>
                </a:moveTo>
                <a:lnTo>
                  <a:pt x="60134" y="21066"/>
                </a:lnTo>
                <a:lnTo>
                  <a:pt x="27178" y="57657"/>
                </a:lnTo>
                <a:lnTo>
                  <a:pt x="6778" y="106489"/>
                </a:lnTo>
                <a:lnTo>
                  <a:pt x="0" y="164464"/>
                </a:lnTo>
                <a:lnTo>
                  <a:pt x="1690" y="194710"/>
                </a:lnTo>
                <a:lnTo>
                  <a:pt x="15216" y="248154"/>
                </a:lnTo>
                <a:lnTo>
                  <a:pt x="42072" y="291550"/>
                </a:lnTo>
                <a:lnTo>
                  <a:pt x="81022" y="320280"/>
                </a:lnTo>
                <a:lnTo>
                  <a:pt x="104902" y="328929"/>
                </a:lnTo>
                <a:lnTo>
                  <a:pt x="109093" y="315467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30" y="262762"/>
                </a:lnTo>
                <a:lnTo>
                  <a:pt x="34893" y="218122"/>
                </a:lnTo>
                <a:lnTo>
                  <a:pt x="29972" y="162813"/>
                </a:lnTo>
                <a:lnTo>
                  <a:pt x="31206" y="134735"/>
                </a:lnTo>
                <a:lnTo>
                  <a:pt x="41009" y="86054"/>
                </a:lnTo>
                <a:lnTo>
                  <a:pt x="60577" y="47642"/>
                </a:lnTo>
                <a:lnTo>
                  <a:pt x="90624" y="21595"/>
                </a:lnTo>
                <a:lnTo>
                  <a:pt x="109600" y="13334"/>
                </a:lnTo>
                <a:lnTo>
                  <a:pt x="104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35067" y="4808601"/>
            <a:ext cx="648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485775" algn="l"/>
              </a:tabLst>
            </a:pPr>
            <a:r>
              <a:rPr sz="4200" spc="60" baseline="-16865" dirty="0">
                <a:latin typeface="Cambria Math"/>
                <a:cs typeface="Cambria Math"/>
              </a:rPr>
              <a:t>𝑔</a:t>
            </a:r>
            <a:r>
              <a:rPr sz="2050" spc="200" dirty="0">
                <a:latin typeface="Cambria Math"/>
                <a:cs typeface="Cambria Math"/>
              </a:rPr>
              <a:t>𝑖</a:t>
            </a:r>
            <a:r>
              <a:rPr sz="2050" dirty="0">
                <a:latin typeface="Cambria Math"/>
                <a:cs typeface="Cambria Math"/>
              </a:rPr>
              <a:t>	</a:t>
            </a:r>
            <a:r>
              <a:rPr sz="2050" spc="40" dirty="0">
                <a:latin typeface="Cambria Math"/>
                <a:cs typeface="Cambria Math"/>
              </a:rPr>
              <a:t>2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64080" y="5899404"/>
            <a:ext cx="8199120" cy="6400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1323" y="5836920"/>
            <a:ext cx="8106156" cy="865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3516" y="5939029"/>
            <a:ext cx="8080248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23517" y="5950407"/>
            <a:ext cx="8080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15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Summation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square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derivatives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39055" y="4325492"/>
            <a:ext cx="1454150" cy="185420"/>
          </a:xfrm>
          <a:custGeom>
            <a:avLst/>
            <a:gdLst/>
            <a:ahLst/>
            <a:cxnLst/>
            <a:rect l="l" t="t" r="r" b="b"/>
            <a:pathLst>
              <a:path w="1454150" h="185420">
                <a:moveTo>
                  <a:pt x="1279101" y="57830"/>
                </a:moveTo>
                <a:lnTo>
                  <a:pt x="0" y="127380"/>
                </a:lnTo>
                <a:lnTo>
                  <a:pt x="3048" y="185165"/>
                </a:lnTo>
                <a:lnTo>
                  <a:pt x="1282232" y="115618"/>
                </a:lnTo>
                <a:lnTo>
                  <a:pt x="1279101" y="57830"/>
                </a:lnTo>
                <a:close/>
              </a:path>
              <a:path w="1454150" h="185420">
                <a:moveTo>
                  <a:pt x="1405581" y="56260"/>
                </a:moveTo>
                <a:lnTo>
                  <a:pt x="1307972" y="56260"/>
                </a:lnTo>
                <a:lnTo>
                  <a:pt x="1311147" y="114045"/>
                </a:lnTo>
                <a:lnTo>
                  <a:pt x="1282232" y="115618"/>
                </a:lnTo>
                <a:lnTo>
                  <a:pt x="1285367" y="173481"/>
                </a:lnTo>
                <a:lnTo>
                  <a:pt x="1454149" y="77342"/>
                </a:lnTo>
                <a:lnTo>
                  <a:pt x="1405581" y="56260"/>
                </a:lnTo>
                <a:close/>
              </a:path>
              <a:path w="1454150" h="185420">
                <a:moveTo>
                  <a:pt x="1307972" y="56260"/>
                </a:moveTo>
                <a:lnTo>
                  <a:pt x="1279101" y="57830"/>
                </a:lnTo>
                <a:lnTo>
                  <a:pt x="1282232" y="115618"/>
                </a:lnTo>
                <a:lnTo>
                  <a:pt x="1311147" y="114045"/>
                </a:lnTo>
                <a:lnTo>
                  <a:pt x="1307972" y="56260"/>
                </a:lnTo>
                <a:close/>
              </a:path>
              <a:path w="1454150" h="185420">
                <a:moveTo>
                  <a:pt x="1275969" y="0"/>
                </a:moveTo>
                <a:lnTo>
                  <a:pt x="1279101" y="57830"/>
                </a:lnTo>
                <a:lnTo>
                  <a:pt x="1307972" y="56260"/>
                </a:lnTo>
                <a:lnTo>
                  <a:pt x="1405581" y="56260"/>
                </a:lnTo>
                <a:lnTo>
                  <a:pt x="12759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2172" y="5175631"/>
            <a:ext cx="1320165" cy="212725"/>
          </a:xfrm>
          <a:custGeom>
            <a:avLst/>
            <a:gdLst/>
            <a:ahLst/>
            <a:cxnLst/>
            <a:rect l="l" t="t" r="r" b="b"/>
            <a:pathLst>
              <a:path w="1320164" h="212725">
                <a:moveTo>
                  <a:pt x="1144226" y="154651"/>
                </a:moveTo>
                <a:lnTo>
                  <a:pt x="1139316" y="212344"/>
                </a:lnTo>
                <a:lnTo>
                  <a:pt x="1278015" y="157099"/>
                </a:lnTo>
                <a:lnTo>
                  <a:pt x="1173099" y="157099"/>
                </a:lnTo>
                <a:lnTo>
                  <a:pt x="1144226" y="154651"/>
                </a:lnTo>
                <a:close/>
              </a:path>
              <a:path w="1320164" h="212725">
                <a:moveTo>
                  <a:pt x="1149134" y="96989"/>
                </a:moveTo>
                <a:lnTo>
                  <a:pt x="1144226" y="154651"/>
                </a:lnTo>
                <a:lnTo>
                  <a:pt x="1173099" y="157099"/>
                </a:lnTo>
                <a:lnTo>
                  <a:pt x="1178052" y="99441"/>
                </a:lnTo>
                <a:lnTo>
                  <a:pt x="1149134" y="96989"/>
                </a:lnTo>
                <a:close/>
              </a:path>
              <a:path w="1320164" h="212725">
                <a:moveTo>
                  <a:pt x="1154049" y="39243"/>
                </a:moveTo>
                <a:lnTo>
                  <a:pt x="1149134" y="96989"/>
                </a:lnTo>
                <a:lnTo>
                  <a:pt x="1178052" y="99441"/>
                </a:lnTo>
                <a:lnTo>
                  <a:pt x="1173099" y="157099"/>
                </a:lnTo>
                <a:lnTo>
                  <a:pt x="1278015" y="157099"/>
                </a:lnTo>
                <a:lnTo>
                  <a:pt x="1319783" y="140462"/>
                </a:lnTo>
                <a:lnTo>
                  <a:pt x="1154049" y="39243"/>
                </a:lnTo>
                <a:close/>
              </a:path>
              <a:path w="1320164" h="212725">
                <a:moveTo>
                  <a:pt x="4825" y="0"/>
                </a:moveTo>
                <a:lnTo>
                  <a:pt x="0" y="57658"/>
                </a:lnTo>
                <a:lnTo>
                  <a:pt x="1144226" y="154651"/>
                </a:lnTo>
                <a:lnTo>
                  <a:pt x="1149134" y="96989"/>
                </a:lnTo>
                <a:lnTo>
                  <a:pt x="48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6201" y="4875276"/>
            <a:ext cx="1487805" cy="585470"/>
          </a:xfrm>
          <a:custGeom>
            <a:avLst/>
            <a:gdLst/>
            <a:ahLst/>
            <a:cxnLst/>
            <a:rect l="l" t="t" r="r" b="b"/>
            <a:pathLst>
              <a:path w="1487804" h="585470">
                <a:moveTo>
                  <a:pt x="0" y="585216"/>
                </a:moveTo>
                <a:lnTo>
                  <a:pt x="1487424" y="585216"/>
                </a:lnTo>
                <a:lnTo>
                  <a:pt x="14874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967" y="2455164"/>
            <a:ext cx="424180" cy="586740"/>
          </a:xfrm>
          <a:custGeom>
            <a:avLst/>
            <a:gdLst/>
            <a:ahLst/>
            <a:cxnLst/>
            <a:rect l="l" t="t" r="r" b="b"/>
            <a:pathLst>
              <a:path w="424179" h="586739">
                <a:moveTo>
                  <a:pt x="0" y="586739"/>
                </a:moveTo>
                <a:lnTo>
                  <a:pt x="423672" y="586739"/>
                </a:lnTo>
                <a:lnTo>
                  <a:pt x="423672" y="0"/>
                </a:lnTo>
                <a:lnTo>
                  <a:pt x="0" y="0"/>
                </a:lnTo>
                <a:lnTo>
                  <a:pt x="0" y="586739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75610" y="1831974"/>
            <a:ext cx="4331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472565" algn="l"/>
              </a:tabLst>
            </a:pPr>
            <a:r>
              <a:rPr sz="2800" spc="-10" dirty="0">
                <a:latin typeface="Calibri"/>
                <a:cs typeface="Calibri"/>
              </a:rPr>
              <a:t>Original:	</a:t>
            </a:r>
            <a:r>
              <a:rPr sz="2800" spc="-5" dirty="0">
                <a:latin typeface="Cambria Math"/>
                <a:cs typeface="Cambria Math"/>
              </a:rPr>
              <a:t>𝑤 ← 𝑤 − 𝜂𝜕𝐿 ∕</a:t>
            </a:r>
            <a:r>
              <a:rPr sz="2800" spc="-10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𝜕𝑤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46324" y="2514422"/>
            <a:ext cx="1323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Adagrad: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0280" y="350573"/>
            <a:ext cx="4289119" cy="3441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823" y="3889247"/>
            <a:ext cx="2982468" cy="66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6356" y="3889248"/>
            <a:ext cx="2849879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0260" y="3928872"/>
            <a:ext cx="2863595" cy="550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1847" y="4549140"/>
            <a:ext cx="3488054" cy="173990"/>
          </a:xfrm>
          <a:custGeom>
            <a:avLst/>
            <a:gdLst/>
            <a:ahLst/>
            <a:cxnLst/>
            <a:rect l="l" t="t" r="r" b="b"/>
            <a:pathLst>
              <a:path w="3488054" h="173989">
                <a:moveTo>
                  <a:pt x="3313937" y="0"/>
                </a:moveTo>
                <a:lnTo>
                  <a:pt x="3313937" y="173736"/>
                </a:lnTo>
                <a:lnTo>
                  <a:pt x="3429761" y="115824"/>
                </a:lnTo>
                <a:lnTo>
                  <a:pt x="3342894" y="115824"/>
                </a:lnTo>
                <a:lnTo>
                  <a:pt x="3342894" y="57912"/>
                </a:lnTo>
                <a:lnTo>
                  <a:pt x="3429761" y="57912"/>
                </a:lnTo>
                <a:lnTo>
                  <a:pt x="3313937" y="0"/>
                </a:lnTo>
                <a:close/>
              </a:path>
              <a:path w="3488054" h="173989">
                <a:moveTo>
                  <a:pt x="3313937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3313937" y="115824"/>
                </a:lnTo>
                <a:lnTo>
                  <a:pt x="3313937" y="57912"/>
                </a:lnTo>
                <a:close/>
              </a:path>
              <a:path w="3488054" h="173989">
                <a:moveTo>
                  <a:pt x="3429761" y="57912"/>
                </a:moveTo>
                <a:lnTo>
                  <a:pt x="3342894" y="57912"/>
                </a:lnTo>
                <a:lnTo>
                  <a:pt x="3342894" y="115824"/>
                </a:lnTo>
                <a:lnTo>
                  <a:pt x="3429761" y="115824"/>
                </a:lnTo>
                <a:lnTo>
                  <a:pt x="3487674" y="86868"/>
                </a:lnTo>
                <a:lnTo>
                  <a:pt x="3429761" y="579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0823" y="4789932"/>
            <a:ext cx="3108960" cy="665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1972" y="4788408"/>
            <a:ext cx="3025139" cy="758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90259" y="4829555"/>
            <a:ext cx="2990088" cy="548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90260" y="3989019"/>
            <a:ext cx="299021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554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Derivatives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24790">
              <a:spcBef>
                <a:spcPts val="145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Larger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4189" y="5846165"/>
            <a:ext cx="4107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2. </a:t>
            </a:r>
            <a:r>
              <a:rPr sz="2800" spc="-10" dirty="0">
                <a:latin typeface="Calibri"/>
                <a:cs typeface="Calibri"/>
              </a:rPr>
              <a:t>Smaller </a:t>
            </a:r>
            <a:r>
              <a:rPr sz="2800" spc="-15" dirty="0">
                <a:latin typeface="Calibri"/>
                <a:cs typeface="Calibri"/>
              </a:rPr>
              <a:t>derivatives, larger  </a:t>
            </a:r>
            <a:r>
              <a:rPr sz="2800" spc="-5" dirty="0">
                <a:latin typeface="Calibri"/>
                <a:cs typeface="Calibri"/>
              </a:rPr>
              <a:t>learning </a:t>
            </a:r>
            <a:r>
              <a:rPr sz="2800" spc="-25" dirty="0">
                <a:latin typeface="Calibri"/>
                <a:cs typeface="Calibri"/>
              </a:rPr>
              <a:t>rate, </a:t>
            </a:r>
            <a:r>
              <a:rPr sz="2800" spc="-10" dirty="0">
                <a:latin typeface="Calibri"/>
                <a:cs typeface="Calibri"/>
              </a:rPr>
              <a:t>and vice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versa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39911" y="6035040"/>
            <a:ext cx="1263650" cy="465512"/>
          </a:xfrm>
          <a:prstGeom prst="rect">
            <a:avLst/>
          </a:prstGeom>
          <a:solidFill>
            <a:srgbClr val="EC7C30"/>
          </a:solidFill>
          <a:ln w="12192">
            <a:solidFill>
              <a:srgbClr val="AD5A2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22250">
              <a:spcBef>
                <a:spcPts val="270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Why?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52827" y="2171700"/>
            <a:ext cx="2202180" cy="923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63495" y="2116835"/>
            <a:ext cx="2180844" cy="1124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2263" y="2211323"/>
            <a:ext cx="2083308" cy="806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0748" y="1018032"/>
            <a:ext cx="173990" cy="2000250"/>
          </a:xfrm>
          <a:custGeom>
            <a:avLst/>
            <a:gdLst/>
            <a:ahLst/>
            <a:cxnLst/>
            <a:rect l="l" t="t" r="r" b="b"/>
            <a:pathLst>
              <a:path w="173989" h="2000250">
                <a:moveTo>
                  <a:pt x="115824" y="144779"/>
                </a:moveTo>
                <a:lnTo>
                  <a:pt x="57912" y="144779"/>
                </a:lnTo>
                <a:lnTo>
                  <a:pt x="57912" y="2000250"/>
                </a:lnTo>
                <a:lnTo>
                  <a:pt x="115824" y="2000250"/>
                </a:lnTo>
                <a:lnTo>
                  <a:pt x="115824" y="144779"/>
                </a:lnTo>
                <a:close/>
              </a:path>
              <a:path w="173989" h="2000250">
                <a:moveTo>
                  <a:pt x="86868" y="0"/>
                </a:moveTo>
                <a:lnTo>
                  <a:pt x="0" y="173735"/>
                </a:lnTo>
                <a:lnTo>
                  <a:pt x="57912" y="173735"/>
                </a:lnTo>
                <a:lnTo>
                  <a:pt x="57912" y="144779"/>
                </a:lnTo>
                <a:lnTo>
                  <a:pt x="159257" y="144779"/>
                </a:lnTo>
                <a:lnTo>
                  <a:pt x="86868" y="0"/>
                </a:lnTo>
                <a:close/>
              </a:path>
              <a:path w="173989" h="2000250">
                <a:moveTo>
                  <a:pt x="159257" y="144779"/>
                </a:moveTo>
                <a:lnTo>
                  <a:pt x="115824" y="144779"/>
                </a:lnTo>
                <a:lnTo>
                  <a:pt x="115824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2827" y="978408"/>
            <a:ext cx="2202180" cy="923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0280" y="923544"/>
            <a:ext cx="1827276" cy="1124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2263" y="1018032"/>
            <a:ext cx="2083308" cy="8061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12264" y="1022680"/>
            <a:ext cx="2083435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0"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Larger</a:t>
            </a:r>
            <a:endParaRPr sz="2400">
              <a:latin typeface="Calibri"/>
              <a:cs typeface="Calibri"/>
            </a:endParaRPr>
          </a:p>
          <a:p>
            <a:pPr marL="370840"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derivatives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193675" marR="187960" indent="-635" algn="ctr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Smaller  Learning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2368" y="1810512"/>
            <a:ext cx="1562100" cy="472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537273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Not </a:t>
            </a:r>
            <a:r>
              <a:rPr dirty="0"/>
              <a:t>the whole </a:t>
            </a:r>
            <a:r>
              <a:rPr spc="-15" dirty="0"/>
              <a:t>story</a:t>
            </a:r>
            <a:r>
              <a:rPr spc="-60" dirty="0"/>
              <a:t> </a:t>
            </a:r>
            <a:r>
              <a:rPr spc="-5" dirty="0"/>
              <a:t>……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82368" y="1810512"/>
            <a:ext cx="1562100" cy="423193"/>
          </a:xfrm>
          <a:prstGeom prst="rect">
            <a:avLst/>
          </a:prstGeom>
          <a:ln w="6096">
            <a:solidFill>
              <a:srgbClr val="EC7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0195" indent="-228600">
              <a:lnSpc>
                <a:spcPts val="3320"/>
              </a:lnSpc>
              <a:buFont typeface="Arial"/>
              <a:buChar char="•"/>
              <a:tabLst>
                <a:tab pos="290830" algn="l"/>
              </a:tabLst>
            </a:pPr>
            <a:r>
              <a:rPr sz="2800" spc="-15" dirty="0">
                <a:latin typeface="Calibri"/>
                <a:cs typeface="Calibri"/>
              </a:rPr>
              <a:t>Adagrad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5229" y="1919682"/>
            <a:ext cx="2071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[John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Duchi,</a:t>
            </a:r>
            <a:r>
              <a:rPr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JMLR’11]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1543" y="2238708"/>
            <a:ext cx="6229985" cy="374525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RMSprop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spcBef>
                <a:spcPts val="3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pc="-15" dirty="0">
                <a:solidFill>
                  <a:srgbClr val="0000FF"/>
                </a:solidFill>
                <a:latin typeface="Calibri"/>
                <a:cs typeface="Calibri"/>
              </a:rPr>
              <a:t>http</a:t>
            </a:r>
            <a:r>
              <a:rPr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s://w</a:t>
            </a:r>
            <a:r>
              <a:rPr spc="-15" dirty="0">
                <a:solidFill>
                  <a:srgbClr val="0000FF"/>
                </a:solidFill>
                <a:latin typeface="Calibri"/>
                <a:cs typeface="Calibri"/>
              </a:rPr>
              <a:t>ww.y</a:t>
            </a:r>
            <a:r>
              <a:rPr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outube.com/watch?v=O3sxAc4hxZU</a:t>
            </a:r>
            <a:endParaRPr>
              <a:latin typeface="Calibri"/>
              <a:cs typeface="Calibri"/>
            </a:endParaRPr>
          </a:p>
          <a:p>
            <a:pPr marL="241300" indent="-228600"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Adadelta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[Matthew </a:t>
            </a:r>
            <a:r>
              <a:rPr spc="-25" dirty="0">
                <a:solidFill>
                  <a:srgbClr val="0000FF"/>
                </a:solidFill>
                <a:latin typeface="Calibri"/>
                <a:cs typeface="Calibri"/>
              </a:rPr>
              <a:t>D. </a:t>
            </a:r>
            <a:r>
              <a:rPr spc="-30" dirty="0">
                <a:solidFill>
                  <a:srgbClr val="0000FF"/>
                </a:solidFill>
                <a:latin typeface="Calibri"/>
                <a:cs typeface="Calibri"/>
              </a:rPr>
              <a:t>Zeiler,</a:t>
            </a:r>
            <a:r>
              <a:rPr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arXiv’12]</a:t>
            </a:r>
            <a:endParaRPr>
              <a:latin typeface="Calibri"/>
              <a:cs typeface="Calibri"/>
            </a:endParaRPr>
          </a:p>
          <a:p>
            <a:pPr marL="241300" indent="-228600"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“No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10" dirty="0">
                <a:latin typeface="Calibri"/>
                <a:cs typeface="Calibri"/>
              </a:rPr>
              <a:t>pesky </a:t>
            </a:r>
            <a:r>
              <a:rPr sz="2800" spc="-5" dirty="0">
                <a:latin typeface="Calibri"/>
                <a:cs typeface="Calibri"/>
              </a:rPr>
              <a:t>learning </a:t>
            </a:r>
            <a:r>
              <a:rPr sz="2800" spc="-25" dirty="0">
                <a:latin typeface="Calibri"/>
                <a:cs typeface="Calibri"/>
              </a:rPr>
              <a:t>rates” </a:t>
            </a:r>
            <a:r>
              <a:rPr sz="1200" spc="-30" dirty="0">
                <a:solidFill>
                  <a:srgbClr val="0000FF"/>
                </a:solidFill>
                <a:latin typeface="Calibri"/>
                <a:cs typeface="Calibri"/>
              </a:rPr>
              <a:t>[Tom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Schaul,</a:t>
            </a:r>
            <a:r>
              <a:rPr sz="1200" spc="1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arXiv’12]</a:t>
            </a:r>
            <a:endParaRPr sz="1200">
              <a:latin typeface="Calibri"/>
              <a:cs typeface="Calibri"/>
            </a:endParaRPr>
          </a:p>
          <a:p>
            <a:pPr marL="241300" indent="-228600"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AdaSecant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[Caglar Gulcehre,</a:t>
            </a:r>
            <a:r>
              <a:rPr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FF"/>
                </a:solidFill>
                <a:latin typeface="Calibri"/>
                <a:cs typeface="Calibri"/>
              </a:rPr>
              <a:t>arXiv’14]</a:t>
            </a:r>
            <a:endParaRPr>
              <a:latin typeface="Calibri"/>
              <a:cs typeface="Calibri"/>
            </a:endParaRPr>
          </a:p>
          <a:p>
            <a:pPr marL="241300" indent="-228600"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Adam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[Diederik </a:t>
            </a:r>
            <a:r>
              <a:rPr spc="-120" dirty="0">
                <a:solidFill>
                  <a:srgbClr val="0000FF"/>
                </a:solidFill>
                <a:latin typeface="Calibri"/>
                <a:cs typeface="Calibri"/>
              </a:rPr>
              <a:t>P.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Kingma,</a:t>
            </a:r>
            <a:r>
              <a:rPr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ICLR’15]</a:t>
            </a:r>
            <a:endParaRPr>
              <a:latin typeface="Calibri"/>
              <a:cs typeface="Calibri"/>
            </a:endParaRPr>
          </a:p>
          <a:p>
            <a:pPr marL="241300" indent="-228600"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Nadam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spcBef>
                <a:spcPts val="3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http://cs229.stanford.edu/proj2015/054_report.pdf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244" y="1466088"/>
            <a:ext cx="4369308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3245" y="1466088"/>
            <a:ext cx="4369435" cy="4540250"/>
          </a:xfrm>
          <a:custGeom>
            <a:avLst/>
            <a:gdLst/>
            <a:ahLst/>
            <a:cxnLst/>
            <a:rect l="l" t="t" r="r" b="b"/>
            <a:pathLst>
              <a:path w="4369435" h="4540250">
                <a:moveTo>
                  <a:pt x="0" y="4539996"/>
                </a:moveTo>
                <a:lnTo>
                  <a:pt x="4369308" y="4539996"/>
                </a:lnTo>
                <a:lnTo>
                  <a:pt x="4369308" y="0"/>
                </a:lnTo>
                <a:lnTo>
                  <a:pt x="0" y="0"/>
                </a:lnTo>
                <a:lnTo>
                  <a:pt x="0" y="453999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4788" y="1592580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25953" y="1708480"/>
            <a:ext cx="3037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Choosing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391845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3918458" y="766572"/>
                </a:lnTo>
                <a:lnTo>
                  <a:pt x="3968210" y="756538"/>
                </a:lnTo>
                <a:lnTo>
                  <a:pt x="4008818" y="729170"/>
                </a:lnTo>
                <a:lnTo>
                  <a:pt x="4036187" y="688562"/>
                </a:lnTo>
                <a:lnTo>
                  <a:pt x="4046220" y="638810"/>
                </a:lnTo>
                <a:lnTo>
                  <a:pt x="4046220" y="127762"/>
                </a:lnTo>
                <a:lnTo>
                  <a:pt x="4036187" y="78009"/>
                </a:lnTo>
                <a:lnTo>
                  <a:pt x="4008818" y="37401"/>
                </a:lnTo>
                <a:lnTo>
                  <a:pt x="3968210" y="10033"/>
                </a:lnTo>
                <a:lnTo>
                  <a:pt x="3918458" y="0"/>
                </a:lnTo>
                <a:close/>
              </a:path>
            </a:pathLst>
          </a:custGeom>
          <a:solidFill>
            <a:srgbClr val="85E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4788" y="2478023"/>
            <a:ext cx="4046220" cy="767080"/>
          </a:xfrm>
          <a:custGeom>
            <a:avLst/>
            <a:gdLst/>
            <a:ahLst/>
            <a:cxnLst/>
            <a:rect l="l" t="t" r="r" b="b"/>
            <a:pathLst>
              <a:path w="404622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3918458" y="0"/>
                </a:lnTo>
                <a:lnTo>
                  <a:pt x="3968210" y="10033"/>
                </a:lnTo>
                <a:lnTo>
                  <a:pt x="4008818" y="37401"/>
                </a:lnTo>
                <a:lnTo>
                  <a:pt x="4036187" y="78009"/>
                </a:lnTo>
                <a:lnTo>
                  <a:pt x="4046220" y="127762"/>
                </a:lnTo>
                <a:lnTo>
                  <a:pt x="4046220" y="638810"/>
                </a:lnTo>
                <a:lnTo>
                  <a:pt x="4036187" y="688562"/>
                </a:lnTo>
                <a:lnTo>
                  <a:pt x="4008818" y="729170"/>
                </a:lnTo>
                <a:lnTo>
                  <a:pt x="3968210" y="756538"/>
                </a:lnTo>
                <a:lnTo>
                  <a:pt x="391845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25953" y="2594863"/>
            <a:ext cx="1590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Mini-batch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4788" y="3363467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25953" y="3480561"/>
            <a:ext cx="3468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New activation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5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5"/>
                </a:lnTo>
                <a:lnTo>
                  <a:pt x="3918204" y="768095"/>
                </a:lnTo>
                <a:lnTo>
                  <a:pt x="3968049" y="758041"/>
                </a:lnTo>
                <a:lnTo>
                  <a:pt x="4008739" y="730615"/>
                </a:lnTo>
                <a:lnTo>
                  <a:pt x="4036165" y="689925"/>
                </a:lnTo>
                <a:lnTo>
                  <a:pt x="4046220" y="640080"/>
                </a:lnTo>
                <a:lnTo>
                  <a:pt x="4046220" y="128015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33D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4788" y="4248911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5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5"/>
                </a:lnTo>
                <a:lnTo>
                  <a:pt x="4046220" y="640080"/>
                </a:lnTo>
                <a:lnTo>
                  <a:pt x="4036165" y="689925"/>
                </a:lnTo>
                <a:lnTo>
                  <a:pt x="4008739" y="730615"/>
                </a:lnTo>
                <a:lnTo>
                  <a:pt x="3968049" y="758041"/>
                </a:lnTo>
                <a:lnTo>
                  <a:pt x="3918204" y="768095"/>
                </a:lnTo>
                <a:lnTo>
                  <a:pt x="128015" y="768095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25954" y="4366386"/>
            <a:ext cx="3364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Adaptive Learning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391820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3918204" y="768096"/>
                </a:lnTo>
                <a:lnTo>
                  <a:pt x="3968049" y="758035"/>
                </a:lnTo>
                <a:lnTo>
                  <a:pt x="4008739" y="730600"/>
                </a:lnTo>
                <a:lnTo>
                  <a:pt x="4036165" y="689909"/>
                </a:lnTo>
                <a:lnTo>
                  <a:pt x="4046220" y="640080"/>
                </a:lnTo>
                <a:lnTo>
                  <a:pt x="4046220" y="128016"/>
                </a:lnTo>
                <a:lnTo>
                  <a:pt x="4036165" y="78170"/>
                </a:lnTo>
                <a:lnTo>
                  <a:pt x="4008739" y="37480"/>
                </a:lnTo>
                <a:lnTo>
                  <a:pt x="3968049" y="10054"/>
                </a:lnTo>
                <a:lnTo>
                  <a:pt x="39182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4788" y="5134355"/>
            <a:ext cx="4046220" cy="768350"/>
          </a:xfrm>
          <a:custGeom>
            <a:avLst/>
            <a:gdLst/>
            <a:ahLst/>
            <a:cxnLst/>
            <a:rect l="l" t="t" r="r" b="b"/>
            <a:pathLst>
              <a:path w="4046220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3918204" y="0"/>
                </a:lnTo>
                <a:lnTo>
                  <a:pt x="3968049" y="10054"/>
                </a:lnTo>
                <a:lnTo>
                  <a:pt x="4008739" y="37480"/>
                </a:lnTo>
                <a:lnTo>
                  <a:pt x="4036165" y="78170"/>
                </a:lnTo>
                <a:lnTo>
                  <a:pt x="4046220" y="128016"/>
                </a:lnTo>
                <a:lnTo>
                  <a:pt x="4046220" y="640080"/>
                </a:lnTo>
                <a:lnTo>
                  <a:pt x="4036165" y="689909"/>
                </a:lnTo>
                <a:lnTo>
                  <a:pt x="4008739" y="730600"/>
                </a:lnTo>
                <a:lnTo>
                  <a:pt x="3968049" y="758035"/>
                </a:lnTo>
                <a:lnTo>
                  <a:pt x="3918204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22804" y="5213604"/>
            <a:ext cx="3789045" cy="482183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5240">
              <a:spcBef>
                <a:spcPts val="4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Momentum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374904" y="0"/>
                </a:move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lnTo>
                  <a:pt x="374904" y="187452"/>
                </a:lnTo>
                <a:lnTo>
                  <a:pt x="3749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0256" y="4069080"/>
            <a:ext cx="909955" cy="749935"/>
          </a:xfrm>
          <a:custGeom>
            <a:avLst/>
            <a:gdLst/>
            <a:ahLst/>
            <a:cxnLst/>
            <a:rect l="l" t="t" r="r" b="b"/>
            <a:pathLst>
              <a:path w="909954" h="749935">
                <a:moveTo>
                  <a:pt x="909828" y="187452"/>
                </a:moveTo>
                <a:lnTo>
                  <a:pt x="374904" y="187452"/>
                </a:lnTo>
                <a:lnTo>
                  <a:pt x="374904" y="0"/>
                </a:lnTo>
                <a:lnTo>
                  <a:pt x="0" y="374904"/>
                </a:lnTo>
                <a:lnTo>
                  <a:pt x="374904" y="749808"/>
                </a:lnTo>
                <a:lnTo>
                  <a:pt x="374904" y="562356"/>
                </a:lnTo>
                <a:lnTo>
                  <a:pt x="909828" y="562356"/>
                </a:lnTo>
                <a:lnTo>
                  <a:pt x="909828" y="187452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2300" y="1755722"/>
            <a:ext cx="2766988" cy="2624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81076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Universality</a:t>
            </a:r>
            <a:r>
              <a:rPr spc="-20" dirty="0"/>
              <a:t> </a:t>
            </a:r>
            <a:r>
              <a:rPr spc="-15" dirty="0"/>
              <a:t>Theorem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9754" y="4423409"/>
            <a:ext cx="2688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solidFill>
                  <a:srgbClr val="0000FF"/>
                </a:solidFill>
                <a:latin typeface="Calibri"/>
                <a:cs typeface="Calibri"/>
              </a:rPr>
              <a:t>Reference </a:t>
            </a:r>
            <a:r>
              <a:rPr spc="-15" dirty="0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</a:rPr>
              <a:t>reason:  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http://neuralnetworksandde 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eplearning.com/chap4.html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8676" y="1672954"/>
            <a:ext cx="4188460" cy="3648075"/>
          </a:xfrm>
          <a:prstGeom prst="rect">
            <a:avLst/>
          </a:prstGeom>
        </p:spPr>
        <p:txBody>
          <a:bodyPr vert="horz" wrap="square" lIns="0" tIns="243205" rIns="0" bIns="0" rtlCol="0">
            <a:spAutoFit/>
          </a:bodyPr>
          <a:lstStyle/>
          <a:p>
            <a:pPr marL="81915">
              <a:spcBef>
                <a:spcPts val="1915"/>
              </a:spcBef>
            </a:pP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15" dirty="0">
                <a:latin typeface="Calibri"/>
                <a:cs typeface="Calibri"/>
              </a:rPr>
              <a:t>continuous </a:t>
            </a:r>
            <a:r>
              <a:rPr sz="2800" spc="-5" dirty="0">
                <a:latin typeface="Calibri"/>
                <a:cs typeface="Calibri"/>
              </a:rPr>
              <a:t>function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endParaRPr sz="2800" dirty="0">
              <a:latin typeface="Calibri"/>
              <a:cs typeface="Calibri"/>
            </a:endParaRPr>
          </a:p>
          <a:p>
            <a:pPr marL="1002665">
              <a:spcBef>
                <a:spcPts val="2150"/>
              </a:spcBef>
              <a:tabLst>
                <a:tab pos="1278255" algn="l"/>
                <a:tab pos="2093595" algn="l"/>
              </a:tabLst>
            </a:pPr>
            <a:r>
              <a:rPr sz="3300" i="1" dirty="0">
                <a:latin typeface="Times New Roman"/>
                <a:cs typeface="Times New Roman"/>
              </a:rPr>
              <a:t>f	</a:t>
            </a:r>
            <a:r>
              <a:rPr sz="3300" dirty="0">
                <a:latin typeface="Times New Roman"/>
                <a:cs typeface="Times New Roman"/>
              </a:rPr>
              <a:t>:</a:t>
            </a:r>
            <a:r>
              <a:rPr sz="3300" spc="-200" dirty="0">
                <a:latin typeface="Times New Roman"/>
                <a:cs typeface="Times New Roman"/>
              </a:rPr>
              <a:t> </a:t>
            </a:r>
            <a:r>
              <a:rPr sz="3300" i="1" dirty="0">
                <a:latin typeface="Times New Roman"/>
                <a:cs typeface="Times New Roman"/>
              </a:rPr>
              <a:t>R</a:t>
            </a:r>
            <a:r>
              <a:rPr sz="3300" i="1" spc="-515" dirty="0">
                <a:latin typeface="Times New Roman"/>
                <a:cs typeface="Times New Roman"/>
              </a:rPr>
              <a:t> </a:t>
            </a:r>
            <a:r>
              <a:rPr sz="2850" i="1" spc="15" baseline="43859" dirty="0">
                <a:latin typeface="Times New Roman"/>
                <a:cs typeface="Times New Roman"/>
              </a:rPr>
              <a:t>N	</a:t>
            </a:r>
            <a:r>
              <a:rPr sz="3300" dirty="0">
                <a:latin typeface="Symbol"/>
                <a:cs typeface="Symbol"/>
              </a:rPr>
              <a:t></a:t>
            </a:r>
            <a:r>
              <a:rPr sz="3300" spc="-105" dirty="0">
                <a:latin typeface="Times New Roman"/>
                <a:cs typeface="Times New Roman"/>
              </a:rPr>
              <a:t> </a:t>
            </a:r>
            <a:r>
              <a:rPr sz="3300" i="1" spc="114" dirty="0">
                <a:latin typeface="Times New Roman"/>
                <a:cs typeface="Times New Roman"/>
              </a:rPr>
              <a:t>R</a:t>
            </a:r>
            <a:r>
              <a:rPr sz="2850" spc="172" baseline="43859" dirty="0">
                <a:latin typeface="Times New Roman"/>
                <a:cs typeface="Times New Roman"/>
              </a:rPr>
              <a:t>M</a:t>
            </a:r>
            <a:endParaRPr sz="2850" baseline="43859" dirty="0">
              <a:latin typeface="Times New Roman"/>
              <a:cs typeface="Times New Roman"/>
            </a:endParaRPr>
          </a:p>
          <a:p>
            <a:pPr marL="21590" marR="5080">
              <a:spcBef>
                <a:spcPts val="2115"/>
              </a:spcBef>
            </a:pP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realized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network  </a:t>
            </a:r>
            <a:r>
              <a:rPr sz="2800" spc="-5" dirty="0">
                <a:latin typeface="Calibri"/>
                <a:cs typeface="Calibri"/>
              </a:rPr>
              <a:t>with one </a:t>
            </a:r>
            <a:r>
              <a:rPr sz="2800" spc="-10" dirty="0">
                <a:latin typeface="Calibri"/>
                <a:cs typeface="Calibri"/>
              </a:rPr>
              <a:t>hidden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</a:t>
            </a:r>
            <a:endParaRPr sz="2800" dirty="0">
              <a:latin typeface="Calibri"/>
              <a:cs typeface="Calibri"/>
            </a:endParaRPr>
          </a:p>
          <a:p>
            <a:pPr marL="12700" marR="1016635">
              <a:spcBef>
                <a:spcPts val="1680"/>
              </a:spcBef>
            </a:pPr>
            <a:r>
              <a:rPr sz="2800" spc="-10" dirty="0">
                <a:latin typeface="Calibri"/>
                <a:cs typeface="Calibri"/>
              </a:rPr>
              <a:t>(given </a:t>
            </a:r>
            <a:r>
              <a:rPr sz="2800" b="1" spc="-10" dirty="0">
                <a:latin typeface="Calibri"/>
                <a:cs typeface="Calibri"/>
              </a:rPr>
              <a:t>enough </a:t>
            </a:r>
            <a:r>
              <a:rPr sz="2800" spc="-10" dirty="0">
                <a:latin typeface="Calibri"/>
                <a:cs typeface="Calibri"/>
              </a:rPr>
              <a:t>hidden  </a:t>
            </a:r>
            <a:r>
              <a:rPr sz="2800" spc="-15" dirty="0">
                <a:latin typeface="Calibri"/>
                <a:cs typeface="Calibri"/>
              </a:rPr>
              <a:t>neurons)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5413" y="5854395"/>
            <a:ext cx="79508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Why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“Deep”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neural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network not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“Fat”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neural</a:t>
            </a:r>
            <a:r>
              <a:rPr sz="2800" spc="1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network?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3285" y="5115305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0"/>
                </a:moveTo>
                <a:lnTo>
                  <a:pt x="0" y="727087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0292" y="4799076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5" h="632460">
                <a:moveTo>
                  <a:pt x="316992" y="0"/>
                </a:moveTo>
                <a:lnTo>
                  <a:pt x="270135" y="3429"/>
                </a:lnTo>
                <a:lnTo>
                  <a:pt x="225417" y="13390"/>
                </a:lnTo>
                <a:lnTo>
                  <a:pt x="183328" y="29395"/>
                </a:lnTo>
                <a:lnTo>
                  <a:pt x="144358" y="50952"/>
                </a:lnTo>
                <a:lnTo>
                  <a:pt x="108996" y="77574"/>
                </a:lnTo>
                <a:lnTo>
                  <a:pt x="77731" y="108769"/>
                </a:lnTo>
                <a:lnTo>
                  <a:pt x="51053" y="144050"/>
                </a:lnTo>
                <a:lnTo>
                  <a:pt x="29451" y="182925"/>
                </a:lnTo>
                <a:lnTo>
                  <a:pt x="13416" y="224907"/>
                </a:lnTo>
                <a:lnTo>
                  <a:pt x="3435" y="269505"/>
                </a:lnTo>
                <a:lnTo>
                  <a:pt x="0" y="316230"/>
                </a:lnTo>
                <a:lnTo>
                  <a:pt x="3435" y="362954"/>
                </a:lnTo>
                <a:lnTo>
                  <a:pt x="13416" y="407552"/>
                </a:lnTo>
                <a:lnTo>
                  <a:pt x="29451" y="449534"/>
                </a:lnTo>
                <a:lnTo>
                  <a:pt x="51053" y="488409"/>
                </a:lnTo>
                <a:lnTo>
                  <a:pt x="77731" y="523690"/>
                </a:lnTo>
                <a:lnTo>
                  <a:pt x="108996" y="554885"/>
                </a:lnTo>
                <a:lnTo>
                  <a:pt x="144358" y="581507"/>
                </a:lnTo>
                <a:lnTo>
                  <a:pt x="183328" y="603064"/>
                </a:lnTo>
                <a:lnTo>
                  <a:pt x="225417" y="619069"/>
                </a:lnTo>
                <a:lnTo>
                  <a:pt x="270135" y="629030"/>
                </a:lnTo>
                <a:lnTo>
                  <a:pt x="316992" y="632460"/>
                </a:lnTo>
                <a:lnTo>
                  <a:pt x="363820" y="629030"/>
                </a:lnTo>
                <a:lnTo>
                  <a:pt x="408520" y="619069"/>
                </a:lnTo>
                <a:lnTo>
                  <a:pt x="450600" y="603064"/>
                </a:lnTo>
                <a:lnTo>
                  <a:pt x="489569" y="581507"/>
                </a:lnTo>
                <a:lnTo>
                  <a:pt x="524936" y="554885"/>
                </a:lnTo>
                <a:lnTo>
                  <a:pt x="556209" y="523690"/>
                </a:lnTo>
                <a:lnTo>
                  <a:pt x="582898" y="488409"/>
                </a:lnTo>
                <a:lnTo>
                  <a:pt x="604511" y="449534"/>
                </a:lnTo>
                <a:lnTo>
                  <a:pt x="620557" y="407552"/>
                </a:lnTo>
                <a:lnTo>
                  <a:pt x="630545" y="362954"/>
                </a:lnTo>
                <a:lnTo>
                  <a:pt x="633984" y="316230"/>
                </a:lnTo>
                <a:lnTo>
                  <a:pt x="630545" y="269505"/>
                </a:lnTo>
                <a:lnTo>
                  <a:pt x="620557" y="224907"/>
                </a:lnTo>
                <a:lnTo>
                  <a:pt x="604511" y="182925"/>
                </a:lnTo>
                <a:lnTo>
                  <a:pt x="582898" y="144050"/>
                </a:lnTo>
                <a:lnTo>
                  <a:pt x="556209" y="108769"/>
                </a:lnTo>
                <a:lnTo>
                  <a:pt x="524936" y="77574"/>
                </a:lnTo>
                <a:lnTo>
                  <a:pt x="489569" y="50952"/>
                </a:lnTo>
                <a:lnTo>
                  <a:pt x="450600" y="29395"/>
                </a:lnTo>
                <a:lnTo>
                  <a:pt x="408520" y="13390"/>
                </a:lnTo>
                <a:lnTo>
                  <a:pt x="363820" y="3429"/>
                </a:lnTo>
                <a:lnTo>
                  <a:pt x="316992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0292" y="4799076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5" h="632460">
                <a:moveTo>
                  <a:pt x="0" y="316230"/>
                </a:moveTo>
                <a:lnTo>
                  <a:pt x="3435" y="269505"/>
                </a:lnTo>
                <a:lnTo>
                  <a:pt x="13416" y="224907"/>
                </a:lnTo>
                <a:lnTo>
                  <a:pt x="29451" y="182925"/>
                </a:lnTo>
                <a:lnTo>
                  <a:pt x="51053" y="144050"/>
                </a:lnTo>
                <a:lnTo>
                  <a:pt x="77731" y="108769"/>
                </a:lnTo>
                <a:lnTo>
                  <a:pt x="108996" y="77574"/>
                </a:lnTo>
                <a:lnTo>
                  <a:pt x="144358" y="50952"/>
                </a:lnTo>
                <a:lnTo>
                  <a:pt x="183328" y="29395"/>
                </a:lnTo>
                <a:lnTo>
                  <a:pt x="225417" y="13390"/>
                </a:lnTo>
                <a:lnTo>
                  <a:pt x="270135" y="3429"/>
                </a:lnTo>
                <a:lnTo>
                  <a:pt x="316992" y="0"/>
                </a:lnTo>
                <a:lnTo>
                  <a:pt x="363820" y="3429"/>
                </a:lnTo>
                <a:lnTo>
                  <a:pt x="408520" y="13390"/>
                </a:lnTo>
                <a:lnTo>
                  <a:pt x="450600" y="29395"/>
                </a:lnTo>
                <a:lnTo>
                  <a:pt x="489569" y="50952"/>
                </a:lnTo>
                <a:lnTo>
                  <a:pt x="524936" y="77574"/>
                </a:lnTo>
                <a:lnTo>
                  <a:pt x="556209" y="108769"/>
                </a:lnTo>
                <a:lnTo>
                  <a:pt x="582898" y="144050"/>
                </a:lnTo>
                <a:lnTo>
                  <a:pt x="604511" y="182925"/>
                </a:lnTo>
                <a:lnTo>
                  <a:pt x="620557" y="224907"/>
                </a:lnTo>
                <a:lnTo>
                  <a:pt x="630545" y="269505"/>
                </a:lnTo>
                <a:lnTo>
                  <a:pt x="633984" y="316230"/>
                </a:lnTo>
                <a:lnTo>
                  <a:pt x="630545" y="362954"/>
                </a:lnTo>
                <a:lnTo>
                  <a:pt x="620557" y="407552"/>
                </a:lnTo>
                <a:lnTo>
                  <a:pt x="604511" y="449534"/>
                </a:lnTo>
                <a:lnTo>
                  <a:pt x="582898" y="488409"/>
                </a:lnTo>
                <a:lnTo>
                  <a:pt x="556209" y="523690"/>
                </a:lnTo>
                <a:lnTo>
                  <a:pt x="524936" y="554885"/>
                </a:lnTo>
                <a:lnTo>
                  <a:pt x="489569" y="581507"/>
                </a:lnTo>
                <a:lnTo>
                  <a:pt x="450600" y="603064"/>
                </a:lnTo>
                <a:lnTo>
                  <a:pt x="408520" y="619069"/>
                </a:lnTo>
                <a:lnTo>
                  <a:pt x="363820" y="629030"/>
                </a:lnTo>
                <a:lnTo>
                  <a:pt x="316992" y="632460"/>
                </a:lnTo>
                <a:lnTo>
                  <a:pt x="270135" y="629030"/>
                </a:lnTo>
                <a:lnTo>
                  <a:pt x="225417" y="619069"/>
                </a:lnTo>
                <a:lnTo>
                  <a:pt x="183328" y="603064"/>
                </a:lnTo>
                <a:lnTo>
                  <a:pt x="144358" y="581507"/>
                </a:lnTo>
                <a:lnTo>
                  <a:pt x="108996" y="554885"/>
                </a:lnTo>
                <a:lnTo>
                  <a:pt x="77731" y="523690"/>
                </a:lnTo>
                <a:lnTo>
                  <a:pt x="51053" y="488409"/>
                </a:lnTo>
                <a:lnTo>
                  <a:pt x="29451" y="449534"/>
                </a:lnTo>
                <a:lnTo>
                  <a:pt x="13416" y="407552"/>
                </a:lnTo>
                <a:lnTo>
                  <a:pt x="3435" y="362954"/>
                </a:lnTo>
                <a:lnTo>
                  <a:pt x="0" y="31623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7805" y="4092702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607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31970" y="4080509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62607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782" y="2993898"/>
            <a:ext cx="0" cy="2880360"/>
          </a:xfrm>
          <a:custGeom>
            <a:avLst/>
            <a:gdLst/>
            <a:ahLst/>
            <a:cxnLst/>
            <a:rect l="l" t="t" r="r" b="b"/>
            <a:pathLst>
              <a:path h="2880360">
                <a:moveTo>
                  <a:pt x="0" y="0"/>
                </a:moveTo>
                <a:lnTo>
                  <a:pt x="0" y="2880055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3701" y="5747004"/>
            <a:ext cx="677545" cy="192405"/>
          </a:xfrm>
          <a:custGeom>
            <a:avLst/>
            <a:gdLst/>
            <a:ahLst/>
            <a:cxnLst/>
            <a:rect l="l" t="t" r="r" b="b"/>
            <a:pathLst>
              <a:path w="677544" h="192404">
                <a:moveTo>
                  <a:pt x="485013" y="0"/>
                </a:moveTo>
                <a:lnTo>
                  <a:pt x="485013" y="192024"/>
                </a:lnTo>
                <a:lnTo>
                  <a:pt x="613029" y="128016"/>
                </a:lnTo>
                <a:lnTo>
                  <a:pt x="517017" y="128016"/>
                </a:lnTo>
                <a:lnTo>
                  <a:pt x="517017" y="64008"/>
                </a:lnTo>
                <a:lnTo>
                  <a:pt x="613029" y="64008"/>
                </a:lnTo>
                <a:lnTo>
                  <a:pt x="485013" y="0"/>
                </a:lnTo>
                <a:close/>
              </a:path>
              <a:path w="677544" h="192404">
                <a:moveTo>
                  <a:pt x="485013" y="64008"/>
                </a:moveTo>
                <a:lnTo>
                  <a:pt x="0" y="64008"/>
                </a:lnTo>
                <a:lnTo>
                  <a:pt x="0" y="128016"/>
                </a:lnTo>
                <a:lnTo>
                  <a:pt x="485013" y="128016"/>
                </a:lnTo>
                <a:lnTo>
                  <a:pt x="485013" y="64008"/>
                </a:lnTo>
                <a:close/>
              </a:path>
              <a:path w="677544" h="192404">
                <a:moveTo>
                  <a:pt x="613029" y="64008"/>
                </a:moveTo>
                <a:lnTo>
                  <a:pt x="517017" y="64008"/>
                </a:lnTo>
                <a:lnTo>
                  <a:pt x="517017" y="128016"/>
                </a:lnTo>
                <a:lnTo>
                  <a:pt x="613029" y="128016"/>
                </a:lnTo>
                <a:lnTo>
                  <a:pt x="677037" y="96012"/>
                </a:lnTo>
                <a:lnTo>
                  <a:pt x="613029" y="64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31543" y="307925"/>
            <a:ext cx="6428105" cy="13011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spc="-15" dirty="0"/>
              <a:t>Hard </a:t>
            </a:r>
            <a:r>
              <a:rPr spc="-30" dirty="0"/>
              <a:t>to</a:t>
            </a:r>
            <a:r>
              <a:rPr dirty="0"/>
              <a:t> find</a:t>
            </a:r>
          </a:p>
          <a:p>
            <a:pPr marL="12700">
              <a:lnSpc>
                <a:spcPts val="5015"/>
              </a:lnSpc>
            </a:pPr>
            <a:r>
              <a:rPr spc="-5" dirty="0"/>
              <a:t>optimal </a:t>
            </a:r>
            <a:r>
              <a:rPr spc="-15" dirty="0"/>
              <a:t>network</a:t>
            </a:r>
            <a:r>
              <a:rPr spc="-20" dirty="0"/>
              <a:t> </a:t>
            </a:r>
            <a:r>
              <a:rPr spc="-25" dirty="0"/>
              <a:t>parameters</a:t>
            </a:r>
          </a:p>
        </p:txBody>
      </p:sp>
      <p:sp>
        <p:nvSpPr>
          <p:cNvPr id="10" name="object 10"/>
          <p:cNvSpPr/>
          <p:nvPr/>
        </p:nvSpPr>
        <p:spPr>
          <a:xfrm>
            <a:off x="2124456" y="1938528"/>
            <a:ext cx="7915909" cy="4208145"/>
          </a:xfrm>
          <a:custGeom>
            <a:avLst/>
            <a:gdLst/>
            <a:ahLst/>
            <a:cxnLst/>
            <a:rect l="l" t="t" r="r" b="b"/>
            <a:pathLst>
              <a:path w="7915909" h="4208145">
                <a:moveTo>
                  <a:pt x="0" y="0"/>
                </a:moveTo>
                <a:lnTo>
                  <a:pt x="12877" y="53526"/>
                </a:lnTo>
                <a:lnTo>
                  <a:pt x="26276" y="106786"/>
                </a:lnTo>
                <a:lnTo>
                  <a:pt x="40195" y="159768"/>
                </a:lnTo>
                <a:lnTo>
                  <a:pt x="54631" y="212463"/>
                </a:lnTo>
                <a:lnTo>
                  <a:pt x="69582" y="264860"/>
                </a:lnTo>
                <a:lnTo>
                  <a:pt x="85044" y="316948"/>
                </a:lnTo>
                <a:lnTo>
                  <a:pt x="101016" y="368718"/>
                </a:lnTo>
                <a:lnTo>
                  <a:pt x="117494" y="420158"/>
                </a:lnTo>
                <a:lnTo>
                  <a:pt x="134477" y="471259"/>
                </a:lnTo>
                <a:lnTo>
                  <a:pt x="151961" y="522010"/>
                </a:lnTo>
                <a:lnTo>
                  <a:pt x="169944" y="572400"/>
                </a:lnTo>
                <a:lnTo>
                  <a:pt x="188423" y="622420"/>
                </a:lnTo>
                <a:lnTo>
                  <a:pt x="207397" y="672058"/>
                </a:lnTo>
                <a:lnTo>
                  <a:pt x="226862" y="721304"/>
                </a:lnTo>
                <a:lnTo>
                  <a:pt x="246815" y="770149"/>
                </a:lnTo>
                <a:lnTo>
                  <a:pt x="267255" y="818580"/>
                </a:lnTo>
                <a:lnTo>
                  <a:pt x="288179" y="866589"/>
                </a:lnTo>
                <a:lnTo>
                  <a:pt x="309583" y="914165"/>
                </a:lnTo>
                <a:lnTo>
                  <a:pt x="331466" y="961297"/>
                </a:lnTo>
                <a:lnTo>
                  <a:pt x="353825" y="1007974"/>
                </a:lnTo>
                <a:lnTo>
                  <a:pt x="376657" y="1054188"/>
                </a:lnTo>
                <a:lnTo>
                  <a:pt x="399961" y="1099926"/>
                </a:lnTo>
                <a:lnTo>
                  <a:pt x="423732" y="1145179"/>
                </a:lnTo>
                <a:lnTo>
                  <a:pt x="447969" y="1189935"/>
                </a:lnTo>
                <a:lnTo>
                  <a:pt x="472669" y="1234186"/>
                </a:lnTo>
                <a:lnTo>
                  <a:pt x="497830" y="1277920"/>
                </a:lnTo>
                <a:lnTo>
                  <a:pt x="523449" y="1321128"/>
                </a:lnTo>
                <a:lnTo>
                  <a:pt x="549523" y="1363797"/>
                </a:lnTo>
                <a:lnTo>
                  <a:pt x="576050" y="1405919"/>
                </a:lnTo>
                <a:lnTo>
                  <a:pt x="603027" y="1447483"/>
                </a:lnTo>
                <a:lnTo>
                  <a:pt x="630452" y="1488478"/>
                </a:lnTo>
                <a:lnTo>
                  <a:pt x="658322" y="1528893"/>
                </a:lnTo>
                <a:lnTo>
                  <a:pt x="686635" y="1568720"/>
                </a:lnTo>
                <a:lnTo>
                  <a:pt x="715388" y="1607946"/>
                </a:lnTo>
                <a:lnTo>
                  <a:pt x="744578" y="1646562"/>
                </a:lnTo>
                <a:lnTo>
                  <a:pt x="774203" y="1684558"/>
                </a:lnTo>
                <a:lnTo>
                  <a:pt x="804261" y="1721922"/>
                </a:lnTo>
                <a:lnTo>
                  <a:pt x="834748" y="1758645"/>
                </a:lnTo>
                <a:lnTo>
                  <a:pt x="865662" y="1794715"/>
                </a:lnTo>
                <a:lnTo>
                  <a:pt x="897001" y="1830124"/>
                </a:lnTo>
                <a:lnTo>
                  <a:pt x="928762" y="1864859"/>
                </a:lnTo>
                <a:lnTo>
                  <a:pt x="960943" y="1898912"/>
                </a:lnTo>
                <a:lnTo>
                  <a:pt x="993540" y="1932271"/>
                </a:lnTo>
                <a:lnTo>
                  <a:pt x="1026552" y="1964925"/>
                </a:lnTo>
                <a:lnTo>
                  <a:pt x="1059976" y="1996866"/>
                </a:lnTo>
                <a:lnTo>
                  <a:pt x="1093809" y="2028081"/>
                </a:lnTo>
                <a:lnTo>
                  <a:pt x="1128048" y="2058562"/>
                </a:lnTo>
                <a:lnTo>
                  <a:pt x="1162692" y="2088296"/>
                </a:lnTo>
                <a:lnTo>
                  <a:pt x="1197737" y="2117275"/>
                </a:lnTo>
                <a:lnTo>
                  <a:pt x="1233181" y="2145487"/>
                </a:lnTo>
                <a:lnTo>
                  <a:pt x="1269021" y="2172922"/>
                </a:lnTo>
                <a:lnTo>
                  <a:pt x="1305256" y="2199570"/>
                </a:lnTo>
                <a:lnTo>
                  <a:pt x="1341882" y="2225421"/>
                </a:lnTo>
                <a:lnTo>
                  <a:pt x="1379217" y="2250426"/>
                </a:lnTo>
                <a:lnTo>
                  <a:pt x="1417574" y="2274543"/>
                </a:lnTo>
                <a:lnTo>
                  <a:pt x="1456917" y="2297787"/>
                </a:lnTo>
                <a:lnTo>
                  <a:pt x="1497211" y="2320175"/>
                </a:lnTo>
                <a:lnTo>
                  <a:pt x="1538421" y="2341721"/>
                </a:lnTo>
                <a:lnTo>
                  <a:pt x="1580511" y="2362443"/>
                </a:lnTo>
                <a:lnTo>
                  <a:pt x="1623446" y="2382355"/>
                </a:lnTo>
                <a:lnTo>
                  <a:pt x="1667191" y="2401474"/>
                </a:lnTo>
                <a:lnTo>
                  <a:pt x="1711711" y="2419815"/>
                </a:lnTo>
                <a:lnTo>
                  <a:pt x="1756970" y="2437394"/>
                </a:lnTo>
                <a:lnTo>
                  <a:pt x="1802933" y="2454228"/>
                </a:lnTo>
                <a:lnTo>
                  <a:pt x="1849565" y="2470332"/>
                </a:lnTo>
                <a:lnTo>
                  <a:pt x="1896831" y="2485722"/>
                </a:lnTo>
                <a:lnTo>
                  <a:pt x="1944695" y="2500413"/>
                </a:lnTo>
                <a:lnTo>
                  <a:pt x="1993122" y="2514422"/>
                </a:lnTo>
                <a:lnTo>
                  <a:pt x="2042078" y="2527765"/>
                </a:lnTo>
                <a:lnTo>
                  <a:pt x="2091526" y="2540457"/>
                </a:lnTo>
                <a:lnTo>
                  <a:pt x="2141431" y="2552514"/>
                </a:lnTo>
                <a:lnTo>
                  <a:pt x="2191759" y="2563953"/>
                </a:lnTo>
                <a:lnTo>
                  <a:pt x="2242473" y="2574788"/>
                </a:lnTo>
                <a:lnTo>
                  <a:pt x="2293539" y="2585036"/>
                </a:lnTo>
                <a:lnTo>
                  <a:pt x="2344922" y="2594713"/>
                </a:lnTo>
                <a:lnTo>
                  <a:pt x="2396586" y="2603835"/>
                </a:lnTo>
                <a:lnTo>
                  <a:pt x="2448496" y="2612416"/>
                </a:lnTo>
                <a:lnTo>
                  <a:pt x="2500617" y="2620474"/>
                </a:lnTo>
                <a:lnTo>
                  <a:pt x="2552913" y="2628025"/>
                </a:lnTo>
                <a:lnTo>
                  <a:pt x="2605349" y="2635083"/>
                </a:lnTo>
                <a:lnTo>
                  <a:pt x="2657890" y="2641665"/>
                </a:lnTo>
                <a:lnTo>
                  <a:pt x="2710501" y="2647786"/>
                </a:lnTo>
                <a:lnTo>
                  <a:pt x="2763147" y="2653464"/>
                </a:lnTo>
                <a:lnTo>
                  <a:pt x="2815792" y="2658712"/>
                </a:lnTo>
                <a:lnTo>
                  <a:pt x="2868401" y="2663548"/>
                </a:lnTo>
                <a:lnTo>
                  <a:pt x="2920938" y="2667988"/>
                </a:lnTo>
                <a:lnTo>
                  <a:pt x="2973370" y="2672046"/>
                </a:lnTo>
                <a:lnTo>
                  <a:pt x="3025659" y="2675739"/>
                </a:lnTo>
                <a:lnTo>
                  <a:pt x="3077771" y="2679083"/>
                </a:lnTo>
                <a:lnTo>
                  <a:pt x="3129672" y="2682093"/>
                </a:lnTo>
                <a:lnTo>
                  <a:pt x="3181325" y="2684786"/>
                </a:lnTo>
                <a:lnTo>
                  <a:pt x="3232695" y="2687177"/>
                </a:lnTo>
                <a:lnTo>
                  <a:pt x="3283747" y="2689282"/>
                </a:lnTo>
                <a:lnTo>
                  <a:pt x="3334446" y="2691118"/>
                </a:lnTo>
                <a:lnTo>
                  <a:pt x="3384756" y="2692699"/>
                </a:lnTo>
                <a:lnTo>
                  <a:pt x="3434643" y="2694042"/>
                </a:lnTo>
                <a:lnTo>
                  <a:pt x="3484071" y="2695163"/>
                </a:lnTo>
                <a:lnTo>
                  <a:pt x="3533005" y="2696077"/>
                </a:lnTo>
                <a:lnTo>
                  <a:pt x="3581409" y="2696801"/>
                </a:lnTo>
                <a:lnTo>
                  <a:pt x="3629249" y="2697350"/>
                </a:lnTo>
                <a:lnTo>
                  <a:pt x="3676489" y="2697740"/>
                </a:lnTo>
                <a:lnTo>
                  <a:pt x="3723093" y="2697986"/>
                </a:lnTo>
                <a:lnTo>
                  <a:pt x="3769028" y="2698106"/>
                </a:lnTo>
                <a:lnTo>
                  <a:pt x="3814256" y="2698114"/>
                </a:lnTo>
                <a:lnTo>
                  <a:pt x="3858744" y="2698027"/>
                </a:lnTo>
                <a:lnTo>
                  <a:pt x="3902455" y="2697861"/>
                </a:lnTo>
                <a:lnTo>
                  <a:pt x="3953470" y="2698814"/>
                </a:lnTo>
                <a:lnTo>
                  <a:pt x="4004457" y="2702063"/>
                </a:lnTo>
                <a:lnTo>
                  <a:pt x="4055396" y="2707500"/>
                </a:lnTo>
                <a:lnTo>
                  <a:pt x="4106262" y="2715020"/>
                </a:lnTo>
                <a:lnTo>
                  <a:pt x="4157034" y="2724518"/>
                </a:lnTo>
                <a:lnTo>
                  <a:pt x="4207689" y="2735886"/>
                </a:lnTo>
                <a:lnTo>
                  <a:pt x="4258204" y="2749020"/>
                </a:lnTo>
                <a:lnTo>
                  <a:pt x="4308557" y="2763813"/>
                </a:lnTo>
                <a:lnTo>
                  <a:pt x="4358725" y="2780161"/>
                </a:lnTo>
                <a:lnTo>
                  <a:pt x="4408686" y="2797956"/>
                </a:lnTo>
                <a:lnTo>
                  <a:pt x="4458416" y="2817093"/>
                </a:lnTo>
                <a:lnTo>
                  <a:pt x="4507894" y="2837466"/>
                </a:lnTo>
                <a:lnTo>
                  <a:pt x="4557097" y="2858970"/>
                </a:lnTo>
                <a:lnTo>
                  <a:pt x="4606002" y="2881499"/>
                </a:lnTo>
                <a:lnTo>
                  <a:pt x="4654587" y="2904946"/>
                </a:lnTo>
                <a:lnTo>
                  <a:pt x="4702829" y="2929206"/>
                </a:lnTo>
                <a:lnTo>
                  <a:pt x="4750705" y="2954173"/>
                </a:lnTo>
                <a:lnTo>
                  <a:pt x="4798194" y="2979742"/>
                </a:lnTo>
                <a:lnTo>
                  <a:pt x="4845271" y="3005805"/>
                </a:lnTo>
                <a:lnTo>
                  <a:pt x="4891915" y="3032259"/>
                </a:lnTo>
                <a:lnTo>
                  <a:pt x="4938104" y="3058996"/>
                </a:lnTo>
                <a:lnTo>
                  <a:pt x="4983814" y="3085911"/>
                </a:lnTo>
                <a:lnTo>
                  <a:pt x="5029023" y="3112899"/>
                </a:lnTo>
                <a:lnTo>
                  <a:pt x="5073708" y="3139852"/>
                </a:lnTo>
                <a:lnTo>
                  <a:pt x="5117847" y="3166666"/>
                </a:lnTo>
                <a:lnTo>
                  <a:pt x="5161418" y="3193235"/>
                </a:lnTo>
                <a:lnTo>
                  <a:pt x="5204397" y="3219453"/>
                </a:lnTo>
                <a:lnTo>
                  <a:pt x="5246761" y="3245213"/>
                </a:lnTo>
                <a:lnTo>
                  <a:pt x="5288490" y="3270410"/>
                </a:lnTo>
                <a:lnTo>
                  <a:pt x="5329559" y="3294939"/>
                </a:lnTo>
                <a:lnTo>
                  <a:pt x="5369947" y="3318693"/>
                </a:lnTo>
                <a:lnTo>
                  <a:pt x="5409630" y="3341567"/>
                </a:lnTo>
                <a:lnTo>
                  <a:pt x="5448586" y="3363455"/>
                </a:lnTo>
                <a:lnTo>
                  <a:pt x="5486793" y="3384251"/>
                </a:lnTo>
                <a:lnTo>
                  <a:pt x="5524228" y="3403848"/>
                </a:lnTo>
                <a:lnTo>
                  <a:pt x="5560868" y="3422143"/>
                </a:lnTo>
                <a:lnTo>
                  <a:pt x="5596691" y="3439027"/>
                </a:lnTo>
                <a:lnTo>
                  <a:pt x="5631674" y="3454396"/>
                </a:lnTo>
                <a:lnTo>
                  <a:pt x="5699031" y="3480165"/>
                </a:lnTo>
                <a:lnTo>
                  <a:pt x="5762757" y="3498603"/>
                </a:lnTo>
                <a:lnTo>
                  <a:pt x="5822672" y="3508862"/>
                </a:lnTo>
                <a:lnTo>
                  <a:pt x="5851144" y="3510661"/>
                </a:lnTo>
                <a:lnTo>
                  <a:pt x="5901387" y="3508842"/>
                </a:lnTo>
                <a:lnTo>
                  <a:pt x="5947422" y="3501322"/>
                </a:lnTo>
                <a:lnTo>
                  <a:pt x="5989506" y="3488525"/>
                </a:lnTo>
                <a:lnTo>
                  <a:pt x="6027898" y="3470877"/>
                </a:lnTo>
                <a:lnTo>
                  <a:pt x="6062859" y="3448804"/>
                </a:lnTo>
                <a:lnTo>
                  <a:pt x="6094646" y="3422731"/>
                </a:lnTo>
                <a:lnTo>
                  <a:pt x="6123520" y="3393084"/>
                </a:lnTo>
                <a:lnTo>
                  <a:pt x="6149739" y="3360288"/>
                </a:lnTo>
                <a:lnTo>
                  <a:pt x="6173563" y="3324769"/>
                </a:lnTo>
                <a:lnTo>
                  <a:pt x="6195251" y="3286953"/>
                </a:lnTo>
                <a:lnTo>
                  <a:pt x="6215062" y="3247265"/>
                </a:lnTo>
                <a:lnTo>
                  <a:pt x="6233255" y="3206130"/>
                </a:lnTo>
                <a:lnTo>
                  <a:pt x="6250089" y="3163975"/>
                </a:lnTo>
                <a:lnTo>
                  <a:pt x="6265824" y="3121226"/>
                </a:lnTo>
                <a:lnTo>
                  <a:pt x="6280719" y="3078306"/>
                </a:lnTo>
                <a:lnTo>
                  <a:pt x="6295032" y="3035643"/>
                </a:lnTo>
                <a:lnTo>
                  <a:pt x="6309024" y="2993661"/>
                </a:lnTo>
                <a:lnTo>
                  <a:pt x="6322952" y="2952787"/>
                </a:lnTo>
                <a:lnTo>
                  <a:pt x="6337078" y="2913446"/>
                </a:lnTo>
                <a:lnTo>
                  <a:pt x="6351659" y="2876063"/>
                </a:lnTo>
                <a:lnTo>
                  <a:pt x="6366954" y="2841065"/>
                </a:lnTo>
                <a:lnTo>
                  <a:pt x="6400727" y="2779922"/>
                </a:lnTo>
                <a:lnTo>
                  <a:pt x="6444827" y="2721852"/>
                </a:lnTo>
                <a:lnTo>
                  <a:pt x="6467511" y="2686247"/>
                </a:lnTo>
                <a:lnTo>
                  <a:pt x="6488144" y="2648622"/>
                </a:lnTo>
                <a:lnTo>
                  <a:pt x="6507097" y="2609785"/>
                </a:lnTo>
                <a:lnTo>
                  <a:pt x="6524737" y="2570544"/>
                </a:lnTo>
                <a:lnTo>
                  <a:pt x="6541436" y="2531707"/>
                </a:lnTo>
                <a:lnTo>
                  <a:pt x="6557561" y="2494082"/>
                </a:lnTo>
                <a:lnTo>
                  <a:pt x="6573482" y="2458477"/>
                </a:lnTo>
                <a:lnTo>
                  <a:pt x="6606191" y="2396558"/>
                </a:lnTo>
                <a:lnTo>
                  <a:pt x="6642518" y="2352416"/>
                </a:lnTo>
                <a:lnTo>
                  <a:pt x="6685418" y="2332513"/>
                </a:lnTo>
                <a:lnTo>
                  <a:pt x="6710256" y="2333672"/>
                </a:lnTo>
                <a:lnTo>
                  <a:pt x="6768555" y="2362248"/>
                </a:lnTo>
                <a:lnTo>
                  <a:pt x="6802755" y="2391283"/>
                </a:lnTo>
                <a:lnTo>
                  <a:pt x="6840354" y="2432262"/>
                </a:lnTo>
                <a:lnTo>
                  <a:pt x="6882571" y="2487318"/>
                </a:lnTo>
                <a:lnTo>
                  <a:pt x="6905225" y="2519619"/>
                </a:lnTo>
                <a:lnTo>
                  <a:pt x="6928812" y="2554834"/>
                </a:lnTo>
                <a:lnTo>
                  <a:pt x="6953257" y="2592762"/>
                </a:lnTo>
                <a:lnTo>
                  <a:pt x="6978485" y="2633199"/>
                </a:lnTo>
                <a:lnTo>
                  <a:pt x="7004424" y="2675945"/>
                </a:lnTo>
                <a:lnTo>
                  <a:pt x="7030998" y="2720799"/>
                </a:lnTo>
                <a:lnTo>
                  <a:pt x="7058134" y="2767557"/>
                </a:lnTo>
                <a:lnTo>
                  <a:pt x="7085758" y="2816019"/>
                </a:lnTo>
                <a:lnTo>
                  <a:pt x="7113795" y="2865982"/>
                </a:lnTo>
                <a:lnTo>
                  <a:pt x="7142172" y="2917246"/>
                </a:lnTo>
                <a:lnTo>
                  <a:pt x="7170814" y="2969608"/>
                </a:lnTo>
                <a:lnTo>
                  <a:pt x="7199648" y="3022867"/>
                </a:lnTo>
                <a:lnTo>
                  <a:pt x="7228599" y="3076821"/>
                </a:lnTo>
                <a:lnTo>
                  <a:pt x="7257593" y="3131268"/>
                </a:lnTo>
                <a:lnTo>
                  <a:pt x="7286556" y="3186007"/>
                </a:lnTo>
                <a:lnTo>
                  <a:pt x="7315414" y="3240835"/>
                </a:lnTo>
                <a:lnTo>
                  <a:pt x="7344094" y="3295552"/>
                </a:lnTo>
                <a:lnTo>
                  <a:pt x="7372520" y="3349955"/>
                </a:lnTo>
                <a:lnTo>
                  <a:pt x="7400619" y="3403843"/>
                </a:lnTo>
                <a:lnTo>
                  <a:pt x="7428317" y="3457015"/>
                </a:lnTo>
                <a:lnTo>
                  <a:pt x="7455539" y="3509267"/>
                </a:lnTo>
                <a:lnTo>
                  <a:pt x="7482212" y="3560400"/>
                </a:lnTo>
                <a:lnTo>
                  <a:pt x="7508262" y="3610210"/>
                </a:lnTo>
                <a:lnTo>
                  <a:pt x="7533614" y="3658496"/>
                </a:lnTo>
                <a:lnTo>
                  <a:pt x="7558194" y="3705058"/>
                </a:lnTo>
                <a:lnTo>
                  <a:pt x="7581929" y="3749692"/>
                </a:lnTo>
                <a:lnTo>
                  <a:pt x="7604744" y="3792197"/>
                </a:lnTo>
                <a:lnTo>
                  <a:pt x="7626565" y="3832372"/>
                </a:lnTo>
                <a:lnTo>
                  <a:pt x="7647318" y="3870014"/>
                </a:lnTo>
                <a:lnTo>
                  <a:pt x="7666929" y="3904923"/>
                </a:lnTo>
                <a:lnTo>
                  <a:pt x="7702430" y="3965732"/>
                </a:lnTo>
                <a:lnTo>
                  <a:pt x="7773615" y="4076053"/>
                </a:lnTo>
                <a:lnTo>
                  <a:pt x="7817235" y="4137145"/>
                </a:lnTo>
                <a:lnTo>
                  <a:pt x="7850509" y="4177472"/>
                </a:lnTo>
                <a:lnTo>
                  <a:pt x="7891931" y="4207692"/>
                </a:lnTo>
                <a:lnTo>
                  <a:pt x="7903035" y="4203520"/>
                </a:lnTo>
                <a:lnTo>
                  <a:pt x="7909705" y="4190448"/>
                </a:lnTo>
                <a:lnTo>
                  <a:pt x="7913419" y="4171442"/>
                </a:lnTo>
                <a:lnTo>
                  <a:pt x="7915656" y="4149471"/>
                </a:lnTo>
              </a:path>
            </a:pathLst>
          </a:custGeom>
          <a:ln w="64008">
            <a:solidFill>
              <a:srgbClr val="7E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0052" y="4002023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230" y="0"/>
                </a:moveTo>
                <a:lnTo>
                  <a:pt x="269505" y="3429"/>
                </a:lnTo>
                <a:lnTo>
                  <a:pt x="224907" y="13390"/>
                </a:lnTo>
                <a:lnTo>
                  <a:pt x="182925" y="29395"/>
                </a:lnTo>
                <a:lnTo>
                  <a:pt x="144050" y="50952"/>
                </a:lnTo>
                <a:lnTo>
                  <a:pt x="108769" y="77574"/>
                </a:lnTo>
                <a:lnTo>
                  <a:pt x="77574" y="108769"/>
                </a:lnTo>
                <a:lnTo>
                  <a:pt x="50952" y="144050"/>
                </a:lnTo>
                <a:lnTo>
                  <a:pt x="29395" y="182925"/>
                </a:lnTo>
                <a:lnTo>
                  <a:pt x="13390" y="224907"/>
                </a:lnTo>
                <a:lnTo>
                  <a:pt x="3429" y="269505"/>
                </a:lnTo>
                <a:lnTo>
                  <a:pt x="0" y="316230"/>
                </a:lnTo>
                <a:lnTo>
                  <a:pt x="3429" y="362954"/>
                </a:lnTo>
                <a:lnTo>
                  <a:pt x="13390" y="407552"/>
                </a:lnTo>
                <a:lnTo>
                  <a:pt x="29395" y="449534"/>
                </a:lnTo>
                <a:lnTo>
                  <a:pt x="50952" y="488409"/>
                </a:lnTo>
                <a:lnTo>
                  <a:pt x="77574" y="523690"/>
                </a:lnTo>
                <a:lnTo>
                  <a:pt x="108769" y="554885"/>
                </a:lnTo>
                <a:lnTo>
                  <a:pt x="144050" y="581507"/>
                </a:lnTo>
                <a:lnTo>
                  <a:pt x="182925" y="603064"/>
                </a:lnTo>
                <a:lnTo>
                  <a:pt x="224907" y="619069"/>
                </a:lnTo>
                <a:lnTo>
                  <a:pt x="269505" y="629030"/>
                </a:lnTo>
                <a:lnTo>
                  <a:pt x="316230" y="632459"/>
                </a:lnTo>
                <a:lnTo>
                  <a:pt x="362954" y="629030"/>
                </a:lnTo>
                <a:lnTo>
                  <a:pt x="407552" y="619069"/>
                </a:lnTo>
                <a:lnTo>
                  <a:pt x="449534" y="603064"/>
                </a:lnTo>
                <a:lnTo>
                  <a:pt x="488409" y="581507"/>
                </a:lnTo>
                <a:lnTo>
                  <a:pt x="523690" y="554885"/>
                </a:lnTo>
                <a:lnTo>
                  <a:pt x="554885" y="523690"/>
                </a:lnTo>
                <a:lnTo>
                  <a:pt x="581507" y="488409"/>
                </a:lnTo>
                <a:lnTo>
                  <a:pt x="603064" y="449534"/>
                </a:lnTo>
                <a:lnTo>
                  <a:pt x="619069" y="407552"/>
                </a:lnTo>
                <a:lnTo>
                  <a:pt x="629030" y="362954"/>
                </a:lnTo>
                <a:lnTo>
                  <a:pt x="632460" y="316230"/>
                </a:lnTo>
                <a:lnTo>
                  <a:pt x="629030" y="269505"/>
                </a:lnTo>
                <a:lnTo>
                  <a:pt x="619069" y="224907"/>
                </a:lnTo>
                <a:lnTo>
                  <a:pt x="603064" y="182925"/>
                </a:lnTo>
                <a:lnTo>
                  <a:pt x="581507" y="144050"/>
                </a:lnTo>
                <a:lnTo>
                  <a:pt x="554885" y="108769"/>
                </a:lnTo>
                <a:lnTo>
                  <a:pt x="523690" y="77574"/>
                </a:lnTo>
                <a:lnTo>
                  <a:pt x="488409" y="50952"/>
                </a:lnTo>
                <a:lnTo>
                  <a:pt x="449534" y="29395"/>
                </a:lnTo>
                <a:lnTo>
                  <a:pt x="407552" y="13390"/>
                </a:lnTo>
                <a:lnTo>
                  <a:pt x="362954" y="3429"/>
                </a:lnTo>
                <a:lnTo>
                  <a:pt x="31623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0052" y="4002023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30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30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30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30" y="632459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3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5481" y="5897879"/>
            <a:ext cx="8428355" cy="173990"/>
          </a:xfrm>
          <a:custGeom>
            <a:avLst/>
            <a:gdLst/>
            <a:ahLst/>
            <a:cxnLst/>
            <a:rect l="l" t="t" r="r" b="b"/>
            <a:pathLst>
              <a:path w="8428355" h="173989">
                <a:moveTo>
                  <a:pt x="8254238" y="0"/>
                </a:moveTo>
                <a:lnTo>
                  <a:pt x="8254238" y="173736"/>
                </a:lnTo>
                <a:lnTo>
                  <a:pt x="8370062" y="115824"/>
                </a:lnTo>
                <a:lnTo>
                  <a:pt x="8283321" y="115824"/>
                </a:lnTo>
                <a:lnTo>
                  <a:pt x="8283321" y="57912"/>
                </a:lnTo>
                <a:lnTo>
                  <a:pt x="8370062" y="57912"/>
                </a:lnTo>
                <a:lnTo>
                  <a:pt x="8254238" y="0"/>
                </a:lnTo>
                <a:close/>
              </a:path>
              <a:path w="8428355" h="173989">
                <a:moveTo>
                  <a:pt x="8254238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8254238" y="115824"/>
                </a:lnTo>
                <a:lnTo>
                  <a:pt x="8254238" y="57912"/>
                </a:lnTo>
                <a:close/>
              </a:path>
              <a:path w="8428355" h="173989">
                <a:moveTo>
                  <a:pt x="8370062" y="57912"/>
                </a:moveTo>
                <a:lnTo>
                  <a:pt x="8283321" y="57912"/>
                </a:lnTo>
                <a:lnTo>
                  <a:pt x="8283321" y="115824"/>
                </a:lnTo>
                <a:lnTo>
                  <a:pt x="8370062" y="115824"/>
                </a:lnTo>
                <a:lnTo>
                  <a:pt x="8427974" y="86868"/>
                </a:lnTo>
                <a:lnTo>
                  <a:pt x="8370062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6187" y="1830324"/>
            <a:ext cx="173990" cy="4363085"/>
          </a:xfrm>
          <a:custGeom>
            <a:avLst/>
            <a:gdLst/>
            <a:ahLst/>
            <a:cxnLst/>
            <a:rect l="l" t="t" r="r" b="b"/>
            <a:pathLst>
              <a:path w="173990" h="4363085">
                <a:moveTo>
                  <a:pt x="115824" y="144779"/>
                </a:moveTo>
                <a:lnTo>
                  <a:pt x="57912" y="144779"/>
                </a:lnTo>
                <a:lnTo>
                  <a:pt x="57912" y="4362805"/>
                </a:lnTo>
                <a:lnTo>
                  <a:pt x="115824" y="4362805"/>
                </a:lnTo>
                <a:lnTo>
                  <a:pt x="115824" y="144779"/>
                </a:lnTo>
                <a:close/>
              </a:path>
              <a:path w="173990" h="4363085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79"/>
                </a:lnTo>
                <a:lnTo>
                  <a:pt x="159257" y="144779"/>
                </a:lnTo>
                <a:lnTo>
                  <a:pt x="86868" y="0"/>
                </a:lnTo>
                <a:close/>
              </a:path>
              <a:path w="173990" h="4363085">
                <a:moveTo>
                  <a:pt x="159257" y="144779"/>
                </a:moveTo>
                <a:lnTo>
                  <a:pt x="115824" y="144779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78430" y="1753947"/>
            <a:ext cx="6210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marL="47625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Loss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4254" y="6171083"/>
            <a:ext cx="4518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network parameter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77411" y="1933955"/>
            <a:ext cx="2668524" cy="1072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1400" y="1872995"/>
            <a:ext cx="2944368" cy="129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6848" y="1973579"/>
            <a:ext cx="2549652" cy="955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36848" y="1984705"/>
            <a:ext cx="2550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spcBef>
                <a:spcPts val="95"/>
              </a:spcBef>
            </a:pP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slow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905" algn="ctr">
              <a:spcBef>
                <a:spcPts val="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plateau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84136" y="3598164"/>
            <a:ext cx="3468623" cy="64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62215" y="3535679"/>
            <a:ext cx="3605784" cy="865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43571" y="3637789"/>
            <a:ext cx="3349752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2889" y="2677667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4" h="632460">
                <a:moveTo>
                  <a:pt x="316992" y="0"/>
                </a:moveTo>
                <a:lnTo>
                  <a:pt x="270149" y="3429"/>
                </a:lnTo>
                <a:lnTo>
                  <a:pt x="225440" y="13390"/>
                </a:lnTo>
                <a:lnTo>
                  <a:pt x="183356" y="29395"/>
                </a:lnTo>
                <a:lnTo>
                  <a:pt x="144386" y="50952"/>
                </a:lnTo>
                <a:lnTo>
                  <a:pt x="109022" y="77574"/>
                </a:lnTo>
                <a:lnTo>
                  <a:pt x="77752" y="108769"/>
                </a:lnTo>
                <a:lnTo>
                  <a:pt x="51069" y="144050"/>
                </a:lnTo>
                <a:lnTo>
                  <a:pt x="29462" y="182925"/>
                </a:lnTo>
                <a:lnTo>
                  <a:pt x="13421" y="224907"/>
                </a:lnTo>
                <a:lnTo>
                  <a:pt x="3437" y="269505"/>
                </a:lnTo>
                <a:lnTo>
                  <a:pt x="0" y="316230"/>
                </a:lnTo>
                <a:lnTo>
                  <a:pt x="3437" y="362954"/>
                </a:lnTo>
                <a:lnTo>
                  <a:pt x="13421" y="407552"/>
                </a:lnTo>
                <a:lnTo>
                  <a:pt x="29462" y="449534"/>
                </a:lnTo>
                <a:lnTo>
                  <a:pt x="51069" y="488409"/>
                </a:lnTo>
                <a:lnTo>
                  <a:pt x="77752" y="523690"/>
                </a:lnTo>
                <a:lnTo>
                  <a:pt x="109022" y="554885"/>
                </a:lnTo>
                <a:lnTo>
                  <a:pt x="144386" y="581507"/>
                </a:lnTo>
                <a:lnTo>
                  <a:pt x="183356" y="603064"/>
                </a:lnTo>
                <a:lnTo>
                  <a:pt x="225440" y="619069"/>
                </a:lnTo>
                <a:lnTo>
                  <a:pt x="270149" y="629030"/>
                </a:lnTo>
                <a:lnTo>
                  <a:pt x="316992" y="632460"/>
                </a:lnTo>
                <a:lnTo>
                  <a:pt x="363848" y="629030"/>
                </a:lnTo>
                <a:lnTo>
                  <a:pt x="408566" y="619069"/>
                </a:lnTo>
                <a:lnTo>
                  <a:pt x="450655" y="603064"/>
                </a:lnTo>
                <a:lnTo>
                  <a:pt x="489625" y="581507"/>
                </a:lnTo>
                <a:lnTo>
                  <a:pt x="524987" y="554885"/>
                </a:lnTo>
                <a:lnTo>
                  <a:pt x="556252" y="523690"/>
                </a:lnTo>
                <a:lnTo>
                  <a:pt x="582930" y="488409"/>
                </a:lnTo>
                <a:lnTo>
                  <a:pt x="604532" y="449534"/>
                </a:lnTo>
                <a:lnTo>
                  <a:pt x="620567" y="407552"/>
                </a:lnTo>
                <a:lnTo>
                  <a:pt x="630548" y="362954"/>
                </a:lnTo>
                <a:lnTo>
                  <a:pt x="633984" y="316230"/>
                </a:lnTo>
                <a:lnTo>
                  <a:pt x="630548" y="269505"/>
                </a:lnTo>
                <a:lnTo>
                  <a:pt x="620567" y="224907"/>
                </a:lnTo>
                <a:lnTo>
                  <a:pt x="604532" y="182925"/>
                </a:lnTo>
                <a:lnTo>
                  <a:pt x="582930" y="144050"/>
                </a:lnTo>
                <a:lnTo>
                  <a:pt x="556252" y="108769"/>
                </a:lnTo>
                <a:lnTo>
                  <a:pt x="524987" y="77574"/>
                </a:lnTo>
                <a:lnTo>
                  <a:pt x="489625" y="50952"/>
                </a:lnTo>
                <a:lnTo>
                  <a:pt x="450655" y="29395"/>
                </a:lnTo>
                <a:lnTo>
                  <a:pt x="408566" y="13390"/>
                </a:lnTo>
                <a:lnTo>
                  <a:pt x="363848" y="3429"/>
                </a:lnTo>
                <a:lnTo>
                  <a:pt x="316992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32889" y="2677667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4" h="632460">
                <a:moveTo>
                  <a:pt x="0" y="316230"/>
                </a:moveTo>
                <a:lnTo>
                  <a:pt x="3437" y="269505"/>
                </a:lnTo>
                <a:lnTo>
                  <a:pt x="13421" y="224907"/>
                </a:lnTo>
                <a:lnTo>
                  <a:pt x="29462" y="182925"/>
                </a:lnTo>
                <a:lnTo>
                  <a:pt x="51069" y="144050"/>
                </a:lnTo>
                <a:lnTo>
                  <a:pt x="77752" y="108769"/>
                </a:lnTo>
                <a:lnTo>
                  <a:pt x="109022" y="77574"/>
                </a:lnTo>
                <a:lnTo>
                  <a:pt x="144386" y="50952"/>
                </a:lnTo>
                <a:lnTo>
                  <a:pt x="183356" y="29395"/>
                </a:lnTo>
                <a:lnTo>
                  <a:pt x="225440" y="13390"/>
                </a:lnTo>
                <a:lnTo>
                  <a:pt x="270149" y="3429"/>
                </a:lnTo>
                <a:lnTo>
                  <a:pt x="316992" y="0"/>
                </a:lnTo>
                <a:lnTo>
                  <a:pt x="363848" y="3429"/>
                </a:lnTo>
                <a:lnTo>
                  <a:pt x="408566" y="13390"/>
                </a:lnTo>
                <a:lnTo>
                  <a:pt x="450655" y="29395"/>
                </a:lnTo>
                <a:lnTo>
                  <a:pt x="489625" y="50952"/>
                </a:lnTo>
                <a:lnTo>
                  <a:pt x="524987" y="77574"/>
                </a:lnTo>
                <a:lnTo>
                  <a:pt x="556252" y="108769"/>
                </a:lnTo>
                <a:lnTo>
                  <a:pt x="582930" y="144050"/>
                </a:lnTo>
                <a:lnTo>
                  <a:pt x="604532" y="182925"/>
                </a:lnTo>
                <a:lnTo>
                  <a:pt x="620567" y="224907"/>
                </a:lnTo>
                <a:lnTo>
                  <a:pt x="630548" y="269505"/>
                </a:lnTo>
                <a:lnTo>
                  <a:pt x="633984" y="316230"/>
                </a:lnTo>
                <a:lnTo>
                  <a:pt x="630548" y="362954"/>
                </a:lnTo>
                <a:lnTo>
                  <a:pt x="620567" y="407552"/>
                </a:lnTo>
                <a:lnTo>
                  <a:pt x="604532" y="449534"/>
                </a:lnTo>
                <a:lnTo>
                  <a:pt x="582930" y="488409"/>
                </a:lnTo>
                <a:lnTo>
                  <a:pt x="556252" y="523690"/>
                </a:lnTo>
                <a:lnTo>
                  <a:pt x="524987" y="554885"/>
                </a:lnTo>
                <a:lnTo>
                  <a:pt x="489625" y="581507"/>
                </a:lnTo>
                <a:lnTo>
                  <a:pt x="450655" y="603064"/>
                </a:lnTo>
                <a:lnTo>
                  <a:pt x="408566" y="619069"/>
                </a:lnTo>
                <a:lnTo>
                  <a:pt x="363848" y="629030"/>
                </a:lnTo>
                <a:lnTo>
                  <a:pt x="316992" y="632460"/>
                </a:lnTo>
                <a:lnTo>
                  <a:pt x="270149" y="629030"/>
                </a:lnTo>
                <a:lnTo>
                  <a:pt x="225440" y="619069"/>
                </a:lnTo>
                <a:lnTo>
                  <a:pt x="183356" y="603064"/>
                </a:lnTo>
                <a:lnTo>
                  <a:pt x="144386" y="581507"/>
                </a:lnTo>
                <a:lnTo>
                  <a:pt x="109022" y="554885"/>
                </a:lnTo>
                <a:lnTo>
                  <a:pt x="77752" y="523690"/>
                </a:lnTo>
                <a:lnTo>
                  <a:pt x="51069" y="488409"/>
                </a:lnTo>
                <a:lnTo>
                  <a:pt x="29462" y="449534"/>
                </a:lnTo>
                <a:lnTo>
                  <a:pt x="13421" y="407552"/>
                </a:lnTo>
                <a:lnTo>
                  <a:pt x="3437" y="362954"/>
                </a:lnTo>
                <a:lnTo>
                  <a:pt x="0" y="31623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9872" y="5039867"/>
            <a:ext cx="1287779" cy="821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9871" y="5039868"/>
            <a:ext cx="1287780" cy="766877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algn="ctr">
              <a:spcBef>
                <a:spcPts val="220"/>
              </a:spcBef>
            </a:pPr>
            <a:r>
              <a:rPr sz="2400" spc="-5" dirty="0">
                <a:latin typeface="Cambria Math"/>
                <a:cs typeface="Cambria Math"/>
              </a:rPr>
              <a:t>𝜕𝐿 </a:t>
            </a:r>
            <a:r>
              <a:rPr sz="2400" dirty="0">
                <a:latin typeface="Cambria Math"/>
                <a:cs typeface="Cambria Math"/>
              </a:rPr>
              <a:t>∕</a:t>
            </a:r>
            <a:r>
              <a:rPr sz="2400" spc="1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𝜕𝑤</a:t>
            </a:r>
            <a:endParaRPr sz="2400">
              <a:latin typeface="Cambria Math"/>
              <a:cs typeface="Cambria Math"/>
            </a:endParaRPr>
          </a:p>
          <a:p>
            <a:pPr marL="2540" algn="ctr">
              <a:spcBef>
                <a:spcPts val="25"/>
              </a:spcBef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15739" y="3877055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230" y="0"/>
                </a:moveTo>
                <a:lnTo>
                  <a:pt x="269505" y="3429"/>
                </a:lnTo>
                <a:lnTo>
                  <a:pt x="224907" y="13390"/>
                </a:lnTo>
                <a:lnTo>
                  <a:pt x="182925" y="29395"/>
                </a:lnTo>
                <a:lnTo>
                  <a:pt x="144050" y="50952"/>
                </a:lnTo>
                <a:lnTo>
                  <a:pt x="108769" y="77574"/>
                </a:lnTo>
                <a:lnTo>
                  <a:pt x="77574" y="108769"/>
                </a:lnTo>
                <a:lnTo>
                  <a:pt x="50952" y="144050"/>
                </a:lnTo>
                <a:lnTo>
                  <a:pt x="29395" y="182925"/>
                </a:lnTo>
                <a:lnTo>
                  <a:pt x="13390" y="224907"/>
                </a:lnTo>
                <a:lnTo>
                  <a:pt x="3429" y="269505"/>
                </a:lnTo>
                <a:lnTo>
                  <a:pt x="0" y="316230"/>
                </a:lnTo>
                <a:lnTo>
                  <a:pt x="3429" y="362954"/>
                </a:lnTo>
                <a:lnTo>
                  <a:pt x="13390" y="407552"/>
                </a:lnTo>
                <a:lnTo>
                  <a:pt x="29395" y="449534"/>
                </a:lnTo>
                <a:lnTo>
                  <a:pt x="50952" y="488409"/>
                </a:lnTo>
                <a:lnTo>
                  <a:pt x="77574" y="523690"/>
                </a:lnTo>
                <a:lnTo>
                  <a:pt x="108769" y="554885"/>
                </a:lnTo>
                <a:lnTo>
                  <a:pt x="144050" y="581507"/>
                </a:lnTo>
                <a:lnTo>
                  <a:pt x="182925" y="603064"/>
                </a:lnTo>
                <a:lnTo>
                  <a:pt x="224907" y="619069"/>
                </a:lnTo>
                <a:lnTo>
                  <a:pt x="269505" y="629030"/>
                </a:lnTo>
                <a:lnTo>
                  <a:pt x="316230" y="632460"/>
                </a:lnTo>
                <a:lnTo>
                  <a:pt x="362954" y="629030"/>
                </a:lnTo>
                <a:lnTo>
                  <a:pt x="407552" y="619069"/>
                </a:lnTo>
                <a:lnTo>
                  <a:pt x="449534" y="603064"/>
                </a:lnTo>
                <a:lnTo>
                  <a:pt x="488409" y="581507"/>
                </a:lnTo>
                <a:lnTo>
                  <a:pt x="523690" y="554885"/>
                </a:lnTo>
                <a:lnTo>
                  <a:pt x="554885" y="523690"/>
                </a:lnTo>
                <a:lnTo>
                  <a:pt x="581507" y="488409"/>
                </a:lnTo>
                <a:lnTo>
                  <a:pt x="603064" y="449534"/>
                </a:lnTo>
                <a:lnTo>
                  <a:pt x="619069" y="407552"/>
                </a:lnTo>
                <a:lnTo>
                  <a:pt x="629030" y="362954"/>
                </a:lnTo>
                <a:lnTo>
                  <a:pt x="632460" y="316230"/>
                </a:lnTo>
                <a:lnTo>
                  <a:pt x="629030" y="269505"/>
                </a:lnTo>
                <a:lnTo>
                  <a:pt x="619069" y="224907"/>
                </a:lnTo>
                <a:lnTo>
                  <a:pt x="603064" y="182925"/>
                </a:lnTo>
                <a:lnTo>
                  <a:pt x="581507" y="144050"/>
                </a:lnTo>
                <a:lnTo>
                  <a:pt x="554885" y="108769"/>
                </a:lnTo>
                <a:lnTo>
                  <a:pt x="523690" y="77574"/>
                </a:lnTo>
                <a:lnTo>
                  <a:pt x="488409" y="50952"/>
                </a:lnTo>
                <a:lnTo>
                  <a:pt x="449534" y="29395"/>
                </a:lnTo>
                <a:lnTo>
                  <a:pt x="407552" y="13390"/>
                </a:lnTo>
                <a:lnTo>
                  <a:pt x="362954" y="3429"/>
                </a:lnTo>
                <a:lnTo>
                  <a:pt x="31623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5739" y="3877055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30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30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30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30" y="632460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3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5103" y="2808733"/>
            <a:ext cx="3470148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2433" y="2746248"/>
            <a:ext cx="3553967" cy="865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44541" y="2848355"/>
            <a:ext cx="3351275" cy="5227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44541" y="2859150"/>
            <a:ext cx="4565015" cy="124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Stuck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saddle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490980"/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Stuck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minima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94802" y="4161282"/>
            <a:ext cx="363220" cy="739140"/>
          </a:xfrm>
          <a:custGeom>
            <a:avLst/>
            <a:gdLst/>
            <a:ahLst/>
            <a:cxnLst/>
            <a:rect l="l" t="t" r="r" b="b"/>
            <a:pathLst>
              <a:path w="363220" h="739139">
                <a:moveTo>
                  <a:pt x="293832" y="95417"/>
                </a:moveTo>
                <a:lnTo>
                  <a:pt x="0" y="723011"/>
                </a:lnTo>
                <a:lnTo>
                  <a:pt x="34544" y="739140"/>
                </a:lnTo>
                <a:lnTo>
                  <a:pt x="328352" y="111597"/>
                </a:lnTo>
                <a:lnTo>
                  <a:pt x="293832" y="95417"/>
                </a:lnTo>
                <a:close/>
              </a:path>
              <a:path w="363220" h="739139">
                <a:moveTo>
                  <a:pt x="361558" y="78232"/>
                </a:moveTo>
                <a:lnTo>
                  <a:pt x="301878" y="78232"/>
                </a:lnTo>
                <a:lnTo>
                  <a:pt x="336423" y="94361"/>
                </a:lnTo>
                <a:lnTo>
                  <a:pt x="328352" y="111597"/>
                </a:lnTo>
                <a:lnTo>
                  <a:pt x="362839" y="127762"/>
                </a:lnTo>
                <a:lnTo>
                  <a:pt x="361558" y="78232"/>
                </a:lnTo>
                <a:close/>
              </a:path>
              <a:path w="363220" h="739139">
                <a:moveTo>
                  <a:pt x="301878" y="78232"/>
                </a:moveTo>
                <a:lnTo>
                  <a:pt x="293832" y="95417"/>
                </a:lnTo>
                <a:lnTo>
                  <a:pt x="328352" y="111597"/>
                </a:lnTo>
                <a:lnTo>
                  <a:pt x="336423" y="94361"/>
                </a:lnTo>
                <a:lnTo>
                  <a:pt x="301878" y="78232"/>
                </a:lnTo>
                <a:close/>
              </a:path>
              <a:path w="363220" h="739139">
                <a:moveTo>
                  <a:pt x="359537" y="0"/>
                </a:moveTo>
                <a:lnTo>
                  <a:pt x="259333" y="79248"/>
                </a:lnTo>
                <a:lnTo>
                  <a:pt x="293832" y="95417"/>
                </a:lnTo>
                <a:lnTo>
                  <a:pt x="301878" y="78232"/>
                </a:lnTo>
                <a:lnTo>
                  <a:pt x="361558" y="78232"/>
                </a:lnTo>
                <a:lnTo>
                  <a:pt x="3595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11951" y="3310891"/>
            <a:ext cx="368300" cy="777875"/>
          </a:xfrm>
          <a:custGeom>
            <a:avLst/>
            <a:gdLst/>
            <a:ahLst/>
            <a:cxnLst/>
            <a:rect l="l" t="t" r="r" b="b"/>
            <a:pathLst>
              <a:path w="368300" h="777875">
                <a:moveTo>
                  <a:pt x="298170" y="96466"/>
                </a:moveTo>
                <a:lnTo>
                  <a:pt x="0" y="761873"/>
                </a:lnTo>
                <a:lnTo>
                  <a:pt x="34798" y="777494"/>
                </a:lnTo>
                <a:lnTo>
                  <a:pt x="332984" y="112052"/>
                </a:lnTo>
                <a:lnTo>
                  <a:pt x="298170" y="96466"/>
                </a:lnTo>
                <a:close/>
              </a:path>
              <a:path w="368300" h="777875">
                <a:moveTo>
                  <a:pt x="365716" y="79121"/>
                </a:moveTo>
                <a:lnTo>
                  <a:pt x="305943" y="79121"/>
                </a:lnTo>
                <a:lnTo>
                  <a:pt x="340740" y="94742"/>
                </a:lnTo>
                <a:lnTo>
                  <a:pt x="332984" y="112052"/>
                </a:lnTo>
                <a:lnTo>
                  <a:pt x="367791" y="127635"/>
                </a:lnTo>
                <a:lnTo>
                  <a:pt x="365716" y="79121"/>
                </a:lnTo>
                <a:close/>
              </a:path>
              <a:path w="368300" h="777875">
                <a:moveTo>
                  <a:pt x="305943" y="79121"/>
                </a:moveTo>
                <a:lnTo>
                  <a:pt x="298170" y="96466"/>
                </a:lnTo>
                <a:lnTo>
                  <a:pt x="332984" y="112052"/>
                </a:lnTo>
                <a:lnTo>
                  <a:pt x="340740" y="94742"/>
                </a:lnTo>
                <a:lnTo>
                  <a:pt x="305943" y="79121"/>
                </a:lnTo>
                <a:close/>
              </a:path>
              <a:path w="368300" h="777875">
                <a:moveTo>
                  <a:pt x="362331" y="0"/>
                </a:moveTo>
                <a:lnTo>
                  <a:pt x="263398" y="80899"/>
                </a:lnTo>
                <a:lnTo>
                  <a:pt x="298170" y="96466"/>
                </a:lnTo>
                <a:lnTo>
                  <a:pt x="305943" y="79121"/>
                </a:lnTo>
                <a:lnTo>
                  <a:pt x="365716" y="79121"/>
                </a:lnTo>
                <a:lnTo>
                  <a:pt x="3623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38599" y="2929890"/>
            <a:ext cx="480695" cy="1048385"/>
          </a:xfrm>
          <a:custGeom>
            <a:avLst/>
            <a:gdLst/>
            <a:ahLst/>
            <a:cxnLst/>
            <a:rect l="l" t="t" r="r" b="b"/>
            <a:pathLst>
              <a:path w="480695" h="1048385">
                <a:moveTo>
                  <a:pt x="410589" y="97003"/>
                </a:moveTo>
                <a:lnTo>
                  <a:pt x="0" y="1033018"/>
                </a:lnTo>
                <a:lnTo>
                  <a:pt x="34798" y="1048385"/>
                </a:lnTo>
                <a:lnTo>
                  <a:pt x="445475" y="112329"/>
                </a:lnTo>
                <a:lnTo>
                  <a:pt x="410589" y="97003"/>
                </a:lnTo>
                <a:close/>
              </a:path>
              <a:path w="480695" h="1048385">
                <a:moveTo>
                  <a:pt x="477925" y="79629"/>
                </a:moveTo>
                <a:lnTo>
                  <a:pt x="418211" y="79629"/>
                </a:lnTo>
                <a:lnTo>
                  <a:pt x="453136" y="94869"/>
                </a:lnTo>
                <a:lnTo>
                  <a:pt x="445475" y="112329"/>
                </a:lnTo>
                <a:lnTo>
                  <a:pt x="480313" y="127635"/>
                </a:lnTo>
                <a:lnTo>
                  <a:pt x="477925" y="79629"/>
                </a:lnTo>
                <a:close/>
              </a:path>
              <a:path w="480695" h="1048385">
                <a:moveTo>
                  <a:pt x="418211" y="79629"/>
                </a:moveTo>
                <a:lnTo>
                  <a:pt x="410589" y="97003"/>
                </a:lnTo>
                <a:lnTo>
                  <a:pt x="445475" y="112329"/>
                </a:lnTo>
                <a:lnTo>
                  <a:pt x="453136" y="94869"/>
                </a:lnTo>
                <a:lnTo>
                  <a:pt x="418211" y="79629"/>
                </a:lnTo>
                <a:close/>
              </a:path>
              <a:path w="480695" h="1048385">
                <a:moveTo>
                  <a:pt x="473963" y="0"/>
                </a:moveTo>
                <a:lnTo>
                  <a:pt x="375665" y="81661"/>
                </a:lnTo>
                <a:lnTo>
                  <a:pt x="410589" y="97003"/>
                </a:lnTo>
                <a:lnTo>
                  <a:pt x="418211" y="79629"/>
                </a:lnTo>
                <a:lnTo>
                  <a:pt x="477925" y="79629"/>
                </a:lnTo>
                <a:lnTo>
                  <a:pt x="4739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70676" y="5032248"/>
            <a:ext cx="1292352" cy="8214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70676" y="5032248"/>
            <a:ext cx="1292860" cy="766877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R="635" algn="ctr">
              <a:spcBef>
                <a:spcPts val="220"/>
              </a:spcBef>
            </a:pPr>
            <a:r>
              <a:rPr sz="2400" dirty="0">
                <a:latin typeface="Cambria Math"/>
                <a:cs typeface="Cambria Math"/>
              </a:rPr>
              <a:t>𝜕𝐿 ∕ </a:t>
            </a:r>
            <a:r>
              <a:rPr sz="2400" spc="-5" dirty="0">
                <a:latin typeface="Cambria Math"/>
                <a:cs typeface="Cambria Math"/>
              </a:rPr>
              <a:t>𝜕𝑤</a:t>
            </a:r>
            <a:endParaRPr sz="2400">
              <a:latin typeface="Cambria Math"/>
              <a:cs typeface="Cambria Math"/>
            </a:endParaRPr>
          </a:p>
          <a:p>
            <a:pPr marL="2540" algn="ctr">
              <a:spcBef>
                <a:spcPts val="25"/>
              </a:spcBef>
            </a:pP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98265" y="5039867"/>
            <a:ext cx="1303019" cy="821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98264" y="5039868"/>
            <a:ext cx="1303020" cy="766877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R="3175" algn="ctr">
              <a:spcBef>
                <a:spcPts val="220"/>
              </a:spcBef>
            </a:pPr>
            <a:r>
              <a:rPr sz="2400" spc="-5" dirty="0">
                <a:latin typeface="Cambria Math"/>
                <a:cs typeface="Cambria Math"/>
              </a:rPr>
              <a:t>𝜕𝐿 </a:t>
            </a:r>
            <a:r>
              <a:rPr sz="2400" dirty="0">
                <a:latin typeface="Cambria Math"/>
                <a:cs typeface="Cambria Math"/>
              </a:rPr>
              <a:t>∕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𝜕𝑤</a:t>
            </a:r>
            <a:endParaRPr sz="2400">
              <a:latin typeface="Cambria Math"/>
              <a:cs typeface="Cambria Math"/>
            </a:endParaRPr>
          </a:p>
          <a:p>
            <a:pPr algn="ctr">
              <a:spcBef>
                <a:spcPts val="25"/>
              </a:spcBef>
            </a:pPr>
            <a:r>
              <a:rPr sz="2400" dirty="0">
                <a:latin typeface="Cambria Math"/>
                <a:cs typeface="Cambria Math"/>
              </a:rPr>
              <a:t>≈</a:t>
            </a:r>
            <a:r>
              <a:rPr sz="2400" spc="10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18816" y="5876544"/>
            <a:ext cx="214884" cy="214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624" y="5870447"/>
            <a:ext cx="214883" cy="2164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58840" y="5846064"/>
            <a:ext cx="216408" cy="2164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00415" y="5853684"/>
            <a:ext cx="214884" cy="2164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64566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 </a:t>
            </a:r>
            <a:r>
              <a:rPr spc="-20" dirty="0"/>
              <a:t>physical </a:t>
            </a:r>
            <a:r>
              <a:rPr spc="-15" dirty="0"/>
              <a:t>world</a:t>
            </a:r>
            <a:r>
              <a:rPr spc="-45" dirty="0"/>
              <a:t> </a:t>
            </a:r>
            <a:r>
              <a:rPr spc="-5" dirty="0"/>
              <a:t>……</a:t>
            </a:r>
          </a:p>
        </p:txBody>
      </p:sp>
      <p:sp>
        <p:nvSpPr>
          <p:cNvPr id="3" name="object 3"/>
          <p:cNvSpPr/>
          <p:nvPr/>
        </p:nvSpPr>
        <p:spPr>
          <a:xfrm>
            <a:off x="2420111" y="2519173"/>
            <a:ext cx="7755890" cy="4208145"/>
          </a:xfrm>
          <a:custGeom>
            <a:avLst/>
            <a:gdLst/>
            <a:ahLst/>
            <a:cxnLst/>
            <a:rect l="l" t="t" r="r" b="b"/>
            <a:pathLst>
              <a:path w="7755890" h="4208145">
                <a:moveTo>
                  <a:pt x="0" y="0"/>
                </a:moveTo>
                <a:lnTo>
                  <a:pt x="12362" y="53653"/>
                </a:lnTo>
                <a:lnTo>
                  <a:pt x="24740" y="107286"/>
                </a:lnTo>
                <a:lnTo>
                  <a:pt x="37147" y="160881"/>
                </a:lnTo>
                <a:lnTo>
                  <a:pt x="49598" y="214417"/>
                </a:lnTo>
                <a:lnTo>
                  <a:pt x="62108" y="267875"/>
                </a:lnTo>
                <a:lnTo>
                  <a:pt x="74691" y="321234"/>
                </a:lnTo>
                <a:lnTo>
                  <a:pt x="87363" y="374476"/>
                </a:lnTo>
                <a:lnTo>
                  <a:pt x="100138" y="427580"/>
                </a:lnTo>
                <a:lnTo>
                  <a:pt x="113030" y="480527"/>
                </a:lnTo>
                <a:lnTo>
                  <a:pt x="126055" y="533298"/>
                </a:lnTo>
                <a:lnTo>
                  <a:pt x="139227" y="585872"/>
                </a:lnTo>
                <a:lnTo>
                  <a:pt x="152561" y="638230"/>
                </a:lnTo>
                <a:lnTo>
                  <a:pt x="166072" y="690352"/>
                </a:lnTo>
                <a:lnTo>
                  <a:pt x="179773" y="742219"/>
                </a:lnTo>
                <a:lnTo>
                  <a:pt x="193681" y="793810"/>
                </a:lnTo>
                <a:lnTo>
                  <a:pt x="207809" y="845107"/>
                </a:lnTo>
                <a:lnTo>
                  <a:pt x="222173" y="896090"/>
                </a:lnTo>
                <a:lnTo>
                  <a:pt x="236786" y="946738"/>
                </a:lnTo>
                <a:lnTo>
                  <a:pt x="251665" y="997032"/>
                </a:lnTo>
                <a:lnTo>
                  <a:pt x="266823" y="1046954"/>
                </a:lnTo>
                <a:lnTo>
                  <a:pt x="282275" y="1096481"/>
                </a:lnTo>
                <a:lnTo>
                  <a:pt x="298036" y="1145597"/>
                </a:lnTo>
                <a:lnTo>
                  <a:pt x="314120" y="1194279"/>
                </a:lnTo>
                <a:lnTo>
                  <a:pt x="330543" y="1242510"/>
                </a:lnTo>
                <a:lnTo>
                  <a:pt x="347319" y="1290269"/>
                </a:lnTo>
                <a:lnTo>
                  <a:pt x="364462" y="1337536"/>
                </a:lnTo>
                <a:lnTo>
                  <a:pt x="381988" y="1384292"/>
                </a:lnTo>
                <a:lnTo>
                  <a:pt x="399911" y="1430517"/>
                </a:lnTo>
                <a:lnTo>
                  <a:pt x="418246" y="1476192"/>
                </a:lnTo>
                <a:lnTo>
                  <a:pt x="437007" y="1521297"/>
                </a:lnTo>
                <a:lnTo>
                  <a:pt x="456210" y="1565812"/>
                </a:lnTo>
                <a:lnTo>
                  <a:pt x="475868" y="1609717"/>
                </a:lnTo>
                <a:lnTo>
                  <a:pt x="495997" y="1652993"/>
                </a:lnTo>
                <a:lnTo>
                  <a:pt x="516612" y="1695621"/>
                </a:lnTo>
                <a:lnTo>
                  <a:pt x="537727" y="1737580"/>
                </a:lnTo>
                <a:lnTo>
                  <a:pt x="559356" y="1778851"/>
                </a:lnTo>
                <a:lnTo>
                  <a:pt x="581515" y="1819413"/>
                </a:lnTo>
                <a:lnTo>
                  <a:pt x="604218" y="1859249"/>
                </a:lnTo>
                <a:lnTo>
                  <a:pt x="627480" y="1898337"/>
                </a:lnTo>
                <a:lnTo>
                  <a:pt x="651315" y="1936658"/>
                </a:lnTo>
                <a:lnTo>
                  <a:pt x="675739" y="1974193"/>
                </a:lnTo>
                <a:lnTo>
                  <a:pt x="700766" y="2010922"/>
                </a:lnTo>
                <a:lnTo>
                  <a:pt x="726410" y="2046825"/>
                </a:lnTo>
                <a:lnTo>
                  <a:pt x="752687" y="2081882"/>
                </a:lnTo>
                <a:lnTo>
                  <a:pt x="779611" y="2116074"/>
                </a:lnTo>
                <a:lnTo>
                  <a:pt x="807197" y="2149381"/>
                </a:lnTo>
                <a:lnTo>
                  <a:pt x="835459" y="2181784"/>
                </a:lnTo>
                <a:lnTo>
                  <a:pt x="864412" y="2213263"/>
                </a:lnTo>
                <a:lnTo>
                  <a:pt x="894072" y="2243797"/>
                </a:lnTo>
                <a:lnTo>
                  <a:pt x="924452" y="2273368"/>
                </a:lnTo>
                <a:lnTo>
                  <a:pt x="955568" y="2301956"/>
                </a:lnTo>
                <a:lnTo>
                  <a:pt x="987433" y="2329541"/>
                </a:lnTo>
                <a:lnTo>
                  <a:pt x="1020063" y="2356104"/>
                </a:lnTo>
                <a:lnTo>
                  <a:pt x="1054460" y="2381933"/>
                </a:lnTo>
                <a:lnTo>
                  <a:pt x="1090323" y="2406374"/>
                </a:lnTo>
                <a:lnTo>
                  <a:pt x="1127595" y="2429466"/>
                </a:lnTo>
                <a:lnTo>
                  <a:pt x="1166218" y="2451251"/>
                </a:lnTo>
                <a:lnTo>
                  <a:pt x="1206138" y="2471769"/>
                </a:lnTo>
                <a:lnTo>
                  <a:pt x="1247296" y="2491061"/>
                </a:lnTo>
                <a:lnTo>
                  <a:pt x="1289637" y="2509168"/>
                </a:lnTo>
                <a:lnTo>
                  <a:pt x="1333103" y="2526132"/>
                </a:lnTo>
                <a:lnTo>
                  <a:pt x="1377639" y="2541992"/>
                </a:lnTo>
                <a:lnTo>
                  <a:pt x="1423186" y="2556790"/>
                </a:lnTo>
                <a:lnTo>
                  <a:pt x="1469689" y="2570566"/>
                </a:lnTo>
                <a:lnTo>
                  <a:pt x="1517092" y="2583362"/>
                </a:lnTo>
                <a:lnTo>
                  <a:pt x="1565336" y="2595219"/>
                </a:lnTo>
                <a:lnTo>
                  <a:pt x="1614366" y="2606176"/>
                </a:lnTo>
                <a:lnTo>
                  <a:pt x="1664125" y="2616276"/>
                </a:lnTo>
                <a:lnTo>
                  <a:pt x="1714556" y="2625559"/>
                </a:lnTo>
                <a:lnTo>
                  <a:pt x="1765603" y="2634066"/>
                </a:lnTo>
                <a:lnTo>
                  <a:pt x="1817209" y="2641837"/>
                </a:lnTo>
                <a:lnTo>
                  <a:pt x="1869317" y="2648914"/>
                </a:lnTo>
                <a:lnTo>
                  <a:pt x="1921870" y="2655338"/>
                </a:lnTo>
                <a:lnTo>
                  <a:pt x="1974813" y="2661149"/>
                </a:lnTo>
                <a:lnTo>
                  <a:pt x="2028087" y="2666388"/>
                </a:lnTo>
                <a:lnTo>
                  <a:pt x="2081638" y="2671097"/>
                </a:lnTo>
                <a:lnTo>
                  <a:pt x="2135407" y="2675315"/>
                </a:lnTo>
                <a:lnTo>
                  <a:pt x="2189338" y="2679085"/>
                </a:lnTo>
                <a:lnTo>
                  <a:pt x="2243375" y="2682446"/>
                </a:lnTo>
                <a:lnTo>
                  <a:pt x="2297461" y="2685440"/>
                </a:lnTo>
                <a:lnTo>
                  <a:pt x="2351539" y="2688107"/>
                </a:lnTo>
                <a:lnTo>
                  <a:pt x="2405553" y="2690489"/>
                </a:lnTo>
                <a:lnTo>
                  <a:pt x="2459445" y="2692626"/>
                </a:lnTo>
                <a:lnTo>
                  <a:pt x="2513160" y="2694559"/>
                </a:lnTo>
                <a:lnTo>
                  <a:pt x="2566640" y="2696330"/>
                </a:lnTo>
                <a:lnTo>
                  <a:pt x="2619829" y="2697978"/>
                </a:lnTo>
                <a:lnTo>
                  <a:pt x="2672671" y="2699545"/>
                </a:lnTo>
                <a:lnTo>
                  <a:pt x="2725108" y="2701072"/>
                </a:lnTo>
                <a:lnTo>
                  <a:pt x="2777083" y="2702600"/>
                </a:lnTo>
                <a:lnTo>
                  <a:pt x="2828541" y="2704168"/>
                </a:lnTo>
                <a:lnTo>
                  <a:pt x="2879425" y="2705819"/>
                </a:lnTo>
                <a:lnTo>
                  <a:pt x="2929677" y="2707594"/>
                </a:lnTo>
                <a:lnTo>
                  <a:pt x="2979242" y="2709532"/>
                </a:lnTo>
                <a:lnTo>
                  <a:pt x="3028062" y="2711676"/>
                </a:lnTo>
                <a:lnTo>
                  <a:pt x="3076081" y="2714065"/>
                </a:lnTo>
                <a:lnTo>
                  <a:pt x="3123242" y="2716741"/>
                </a:lnTo>
                <a:lnTo>
                  <a:pt x="3169488" y="2719744"/>
                </a:lnTo>
                <a:lnTo>
                  <a:pt x="3214764" y="2723116"/>
                </a:lnTo>
                <a:lnTo>
                  <a:pt x="3259011" y="2726898"/>
                </a:lnTo>
                <a:lnTo>
                  <a:pt x="3302174" y="2731129"/>
                </a:lnTo>
                <a:lnTo>
                  <a:pt x="3344196" y="2735852"/>
                </a:lnTo>
                <a:lnTo>
                  <a:pt x="3385020" y="2741107"/>
                </a:lnTo>
                <a:lnTo>
                  <a:pt x="3424590" y="2746934"/>
                </a:lnTo>
                <a:lnTo>
                  <a:pt x="3462848" y="2753376"/>
                </a:lnTo>
                <a:lnTo>
                  <a:pt x="3565597" y="2774790"/>
                </a:lnTo>
                <a:lnTo>
                  <a:pt x="3628849" y="2790046"/>
                </a:lnTo>
                <a:lnTo>
                  <a:pt x="3689623" y="2806120"/>
                </a:lnTo>
                <a:lnTo>
                  <a:pt x="3748050" y="2822896"/>
                </a:lnTo>
                <a:lnTo>
                  <a:pt x="3804259" y="2840255"/>
                </a:lnTo>
                <a:lnTo>
                  <a:pt x="3858381" y="2858080"/>
                </a:lnTo>
                <a:lnTo>
                  <a:pt x="3910544" y="2876252"/>
                </a:lnTo>
                <a:lnTo>
                  <a:pt x="3960879" y="2894655"/>
                </a:lnTo>
                <a:lnTo>
                  <a:pt x="4009515" y="2913170"/>
                </a:lnTo>
                <a:lnTo>
                  <a:pt x="4056584" y="2931680"/>
                </a:lnTo>
                <a:lnTo>
                  <a:pt x="4102213" y="2950067"/>
                </a:lnTo>
                <a:lnTo>
                  <a:pt x="4146533" y="2968212"/>
                </a:lnTo>
                <a:lnTo>
                  <a:pt x="4189674" y="2985999"/>
                </a:lnTo>
                <a:lnTo>
                  <a:pt x="4231766" y="3003310"/>
                </a:lnTo>
                <a:lnTo>
                  <a:pt x="4272939" y="3020026"/>
                </a:lnTo>
                <a:lnTo>
                  <a:pt x="4313322" y="3036031"/>
                </a:lnTo>
                <a:lnTo>
                  <a:pt x="4353045" y="3051205"/>
                </a:lnTo>
                <a:lnTo>
                  <a:pt x="4392238" y="3065432"/>
                </a:lnTo>
                <a:lnTo>
                  <a:pt x="4431031" y="3078594"/>
                </a:lnTo>
                <a:lnTo>
                  <a:pt x="4469554" y="3090573"/>
                </a:lnTo>
                <a:lnTo>
                  <a:pt x="4507936" y="3101252"/>
                </a:lnTo>
                <a:lnTo>
                  <a:pt x="4546307" y="3110511"/>
                </a:lnTo>
                <a:lnTo>
                  <a:pt x="4584798" y="3118235"/>
                </a:lnTo>
                <a:lnTo>
                  <a:pt x="4623537" y="3124304"/>
                </a:lnTo>
                <a:lnTo>
                  <a:pt x="4662656" y="3128602"/>
                </a:lnTo>
                <a:lnTo>
                  <a:pt x="4702283" y="3131010"/>
                </a:lnTo>
                <a:lnTo>
                  <a:pt x="4742548" y="3131410"/>
                </a:lnTo>
                <a:lnTo>
                  <a:pt x="4783582" y="3129686"/>
                </a:lnTo>
                <a:lnTo>
                  <a:pt x="4831679" y="3124601"/>
                </a:lnTo>
                <a:lnTo>
                  <a:pt x="4879270" y="3116117"/>
                </a:lnTo>
                <a:lnTo>
                  <a:pt x="4926365" y="3104496"/>
                </a:lnTo>
                <a:lnTo>
                  <a:pt x="4972976" y="3090002"/>
                </a:lnTo>
                <a:lnTo>
                  <a:pt x="5019114" y="3072899"/>
                </a:lnTo>
                <a:lnTo>
                  <a:pt x="5064791" y="3053448"/>
                </a:lnTo>
                <a:lnTo>
                  <a:pt x="5110018" y="3031915"/>
                </a:lnTo>
                <a:lnTo>
                  <a:pt x="5154807" y="3008562"/>
                </a:lnTo>
                <a:lnTo>
                  <a:pt x="5199169" y="2983652"/>
                </a:lnTo>
                <a:lnTo>
                  <a:pt x="5243116" y="2957448"/>
                </a:lnTo>
                <a:lnTo>
                  <a:pt x="5286658" y="2930215"/>
                </a:lnTo>
                <a:lnTo>
                  <a:pt x="5329808" y="2902215"/>
                </a:lnTo>
                <a:lnTo>
                  <a:pt x="5372578" y="2873711"/>
                </a:lnTo>
                <a:lnTo>
                  <a:pt x="5414977" y="2844967"/>
                </a:lnTo>
                <a:lnTo>
                  <a:pt x="5457019" y="2816245"/>
                </a:lnTo>
                <a:lnTo>
                  <a:pt x="5498714" y="2787810"/>
                </a:lnTo>
                <a:lnTo>
                  <a:pt x="5540074" y="2759925"/>
                </a:lnTo>
                <a:lnTo>
                  <a:pt x="5581110" y="2732852"/>
                </a:lnTo>
                <a:lnTo>
                  <a:pt x="5621834" y="2706856"/>
                </a:lnTo>
                <a:lnTo>
                  <a:pt x="5662257" y="2682199"/>
                </a:lnTo>
                <a:lnTo>
                  <a:pt x="5702391" y="2659144"/>
                </a:lnTo>
                <a:lnTo>
                  <a:pt x="5742247" y="2637956"/>
                </a:lnTo>
                <a:lnTo>
                  <a:pt x="5781837" y="2618896"/>
                </a:lnTo>
                <a:lnTo>
                  <a:pt x="5821171" y="2602229"/>
                </a:lnTo>
                <a:lnTo>
                  <a:pt x="5863488" y="2584301"/>
                </a:lnTo>
                <a:lnTo>
                  <a:pt x="5904967" y="2564360"/>
                </a:lnTo>
                <a:lnTo>
                  <a:pt x="5945678" y="2542827"/>
                </a:lnTo>
                <a:lnTo>
                  <a:pt x="5985689" y="2520124"/>
                </a:lnTo>
                <a:lnTo>
                  <a:pt x="6025071" y="2496670"/>
                </a:lnTo>
                <a:lnTo>
                  <a:pt x="6063891" y="2472888"/>
                </a:lnTo>
                <a:lnTo>
                  <a:pt x="6102220" y="2449199"/>
                </a:lnTo>
                <a:lnTo>
                  <a:pt x="6140126" y="2426023"/>
                </a:lnTo>
                <a:lnTo>
                  <a:pt x="6177680" y="2403782"/>
                </a:lnTo>
                <a:lnTo>
                  <a:pt x="6214949" y="2382896"/>
                </a:lnTo>
                <a:lnTo>
                  <a:pt x="6252003" y="2363787"/>
                </a:lnTo>
                <a:lnTo>
                  <a:pt x="6288912" y="2346876"/>
                </a:lnTo>
                <a:lnTo>
                  <a:pt x="6325744" y="2332584"/>
                </a:lnTo>
                <a:lnTo>
                  <a:pt x="6362569" y="2321332"/>
                </a:lnTo>
                <a:lnTo>
                  <a:pt x="6436474" y="2309631"/>
                </a:lnTo>
                <a:lnTo>
                  <a:pt x="6473693" y="2310026"/>
                </a:lnTo>
                <a:lnTo>
                  <a:pt x="6549008" y="2325408"/>
                </a:lnTo>
                <a:lnTo>
                  <a:pt x="6587243" y="2341238"/>
                </a:lnTo>
                <a:lnTo>
                  <a:pt x="6625955" y="2363056"/>
                </a:lnTo>
                <a:lnTo>
                  <a:pt x="6665213" y="2391283"/>
                </a:lnTo>
                <a:lnTo>
                  <a:pt x="6713395" y="2435948"/>
                </a:lnTo>
                <a:lnTo>
                  <a:pt x="6763582" y="2493871"/>
                </a:lnTo>
                <a:lnTo>
                  <a:pt x="6789316" y="2527321"/>
                </a:lnTo>
                <a:lnTo>
                  <a:pt x="6815417" y="2563509"/>
                </a:lnTo>
                <a:lnTo>
                  <a:pt x="6841840" y="2602239"/>
                </a:lnTo>
                <a:lnTo>
                  <a:pt x="6868541" y="2643321"/>
                </a:lnTo>
                <a:lnTo>
                  <a:pt x="6895475" y="2686560"/>
                </a:lnTo>
                <a:lnTo>
                  <a:pt x="6922596" y="2731765"/>
                </a:lnTo>
                <a:lnTo>
                  <a:pt x="6949861" y="2778743"/>
                </a:lnTo>
                <a:lnTo>
                  <a:pt x="6977224" y="2827301"/>
                </a:lnTo>
                <a:lnTo>
                  <a:pt x="7004640" y="2877247"/>
                </a:lnTo>
                <a:lnTo>
                  <a:pt x="7032065" y="2928387"/>
                </a:lnTo>
                <a:lnTo>
                  <a:pt x="7059455" y="2980530"/>
                </a:lnTo>
                <a:lnTo>
                  <a:pt x="7086763" y="3033482"/>
                </a:lnTo>
                <a:lnTo>
                  <a:pt x="7113945" y="3087050"/>
                </a:lnTo>
                <a:lnTo>
                  <a:pt x="7140958" y="3141043"/>
                </a:lnTo>
                <a:lnTo>
                  <a:pt x="7167754" y="3195267"/>
                </a:lnTo>
                <a:lnTo>
                  <a:pt x="7194291" y="3249530"/>
                </a:lnTo>
                <a:lnTo>
                  <a:pt x="7220523" y="3303639"/>
                </a:lnTo>
                <a:lnTo>
                  <a:pt x="7246405" y="3357402"/>
                </a:lnTo>
                <a:lnTo>
                  <a:pt x="7271893" y="3410625"/>
                </a:lnTo>
                <a:lnTo>
                  <a:pt x="7296942" y="3463116"/>
                </a:lnTo>
                <a:lnTo>
                  <a:pt x="7321506" y="3514683"/>
                </a:lnTo>
                <a:lnTo>
                  <a:pt x="7345542" y="3565132"/>
                </a:lnTo>
                <a:lnTo>
                  <a:pt x="7369003" y="3614272"/>
                </a:lnTo>
                <a:lnTo>
                  <a:pt x="7391847" y="3661908"/>
                </a:lnTo>
                <a:lnTo>
                  <a:pt x="7414027" y="3707850"/>
                </a:lnTo>
                <a:lnTo>
                  <a:pt x="7435499" y="3751903"/>
                </a:lnTo>
                <a:lnTo>
                  <a:pt x="7456218" y="3793876"/>
                </a:lnTo>
                <a:lnTo>
                  <a:pt x="7476140" y="3833575"/>
                </a:lnTo>
                <a:lnTo>
                  <a:pt x="7495219" y="3870809"/>
                </a:lnTo>
                <a:lnTo>
                  <a:pt x="7513411" y="3905383"/>
                </a:lnTo>
                <a:lnTo>
                  <a:pt x="7546953" y="3965786"/>
                </a:lnTo>
                <a:lnTo>
                  <a:pt x="7616520" y="4076054"/>
                </a:lnTo>
                <a:lnTo>
                  <a:pt x="7659244" y="4137147"/>
                </a:lnTo>
                <a:lnTo>
                  <a:pt x="7691834" y="4177474"/>
                </a:lnTo>
                <a:lnTo>
                  <a:pt x="7732404" y="4207695"/>
                </a:lnTo>
                <a:lnTo>
                  <a:pt x="7743279" y="4203522"/>
                </a:lnTo>
                <a:lnTo>
                  <a:pt x="7749811" y="4190449"/>
                </a:lnTo>
                <a:lnTo>
                  <a:pt x="7753447" y="4171443"/>
                </a:lnTo>
                <a:lnTo>
                  <a:pt x="7755636" y="4149470"/>
                </a:lnTo>
              </a:path>
            </a:pathLst>
          </a:custGeom>
          <a:ln w="64008">
            <a:solidFill>
              <a:srgbClr val="7E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8609" y="2383536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316991" y="0"/>
                </a:moveTo>
                <a:lnTo>
                  <a:pt x="270149" y="3435"/>
                </a:lnTo>
                <a:lnTo>
                  <a:pt x="225440" y="13416"/>
                </a:lnTo>
                <a:lnTo>
                  <a:pt x="183356" y="29451"/>
                </a:lnTo>
                <a:lnTo>
                  <a:pt x="144386" y="51053"/>
                </a:lnTo>
                <a:lnTo>
                  <a:pt x="109022" y="77731"/>
                </a:lnTo>
                <a:lnTo>
                  <a:pt x="77752" y="108996"/>
                </a:lnTo>
                <a:lnTo>
                  <a:pt x="51069" y="144358"/>
                </a:lnTo>
                <a:lnTo>
                  <a:pt x="29462" y="183328"/>
                </a:lnTo>
                <a:lnTo>
                  <a:pt x="13421" y="225417"/>
                </a:lnTo>
                <a:lnTo>
                  <a:pt x="3437" y="270135"/>
                </a:lnTo>
                <a:lnTo>
                  <a:pt x="0" y="316991"/>
                </a:lnTo>
                <a:lnTo>
                  <a:pt x="3437" y="363848"/>
                </a:lnTo>
                <a:lnTo>
                  <a:pt x="13421" y="408566"/>
                </a:lnTo>
                <a:lnTo>
                  <a:pt x="29462" y="450655"/>
                </a:lnTo>
                <a:lnTo>
                  <a:pt x="51069" y="489625"/>
                </a:lnTo>
                <a:lnTo>
                  <a:pt x="77752" y="524987"/>
                </a:lnTo>
                <a:lnTo>
                  <a:pt x="109022" y="556252"/>
                </a:lnTo>
                <a:lnTo>
                  <a:pt x="144386" y="582930"/>
                </a:lnTo>
                <a:lnTo>
                  <a:pt x="183356" y="604532"/>
                </a:lnTo>
                <a:lnTo>
                  <a:pt x="225440" y="620567"/>
                </a:lnTo>
                <a:lnTo>
                  <a:pt x="270149" y="630548"/>
                </a:lnTo>
                <a:lnTo>
                  <a:pt x="316991" y="633984"/>
                </a:lnTo>
                <a:lnTo>
                  <a:pt x="363848" y="630548"/>
                </a:lnTo>
                <a:lnTo>
                  <a:pt x="408566" y="620567"/>
                </a:lnTo>
                <a:lnTo>
                  <a:pt x="450655" y="604532"/>
                </a:lnTo>
                <a:lnTo>
                  <a:pt x="489625" y="582930"/>
                </a:lnTo>
                <a:lnTo>
                  <a:pt x="524987" y="556252"/>
                </a:lnTo>
                <a:lnTo>
                  <a:pt x="556252" y="524987"/>
                </a:lnTo>
                <a:lnTo>
                  <a:pt x="582930" y="489625"/>
                </a:lnTo>
                <a:lnTo>
                  <a:pt x="604532" y="450655"/>
                </a:lnTo>
                <a:lnTo>
                  <a:pt x="620567" y="408566"/>
                </a:lnTo>
                <a:lnTo>
                  <a:pt x="630548" y="363848"/>
                </a:lnTo>
                <a:lnTo>
                  <a:pt x="633984" y="316991"/>
                </a:lnTo>
                <a:lnTo>
                  <a:pt x="630548" y="270135"/>
                </a:lnTo>
                <a:lnTo>
                  <a:pt x="620567" y="225417"/>
                </a:lnTo>
                <a:lnTo>
                  <a:pt x="604532" y="183328"/>
                </a:lnTo>
                <a:lnTo>
                  <a:pt x="582930" y="144358"/>
                </a:lnTo>
                <a:lnTo>
                  <a:pt x="556252" y="108996"/>
                </a:lnTo>
                <a:lnTo>
                  <a:pt x="524987" y="77731"/>
                </a:lnTo>
                <a:lnTo>
                  <a:pt x="489625" y="51053"/>
                </a:lnTo>
                <a:lnTo>
                  <a:pt x="450655" y="29451"/>
                </a:lnTo>
                <a:lnTo>
                  <a:pt x="408566" y="13416"/>
                </a:lnTo>
                <a:lnTo>
                  <a:pt x="363848" y="3435"/>
                </a:lnTo>
                <a:lnTo>
                  <a:pt x="316991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8609" y="2383536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0" y="316991"/>
                </a:moveTo>
                <a:lnTo>
                  <a:pt x="3437" y="270135"/>
                </a:lnTo>
                <a:lnTo>
                  <a:pt x="13421" y="225417"/>
                </a:lnTo>
                <a:lnTo>
                  <a:pt x="29462" y="183328"/>
                </a:lnTo>
                <a:lnTo>
                  <a:pt x="51069" y="144358"/>
                </a:lnTo>
                <a:lnTo>
                  <a:pt x="77752" y="108996"/>
                </a:lnTo>
                <a:lnTo>
                  <a:pt x="109022" y="77731"/>
                </a:lnTo>
                <a:lnTo>
                  <a:pt x="144386" y="51053"/>
                </a:lnTo>
                <a:lnTo>
                  <a:pt x="183356" y="29451"/>
                </a:lnTo>
                <a:lnTo>
                  <a:pt x="225440" y="13416"/>
                </a:lnTo>
                <a:lnTo>
                  <a:pt x="270149" y="3435"/>
                </a:lnTo>
                <a:lnTo>
                  <a:pt x="316991" y="0"/>
                </a:lnTo>
                <a:lnTo>
                  <a:pt x="363848" y="3435"/>
                </a:lnTo>
                <a:lnTo>
                  <a:pt x="408566" y="13416"/>
                </a:lnTo>
                <a:lnTo>
                  <a:pt x="450655" y="29451"/>
                </a:lnTo>
                <a:lnTo>
                  <a:pt x="489625" y="51053"/>
                </a:lnTo>
                <a:lnTo>
                  <a:pt x="524987" y="77731"/>
                </a:lnTo>
                <a:lnTo>
                  <a:pt x="556252" y="108996"/>
                </a:lnTo>
                <a:lnTo>
                  <a:pt x="582930" y="144358"/>
                </a:lnTo>
                <a:lnTo>
                  <a:pt x="604532" y="183328"/>
                </a:lnTo>
                <a:lnTo>
                  <a:pt x="620567" y="225417"/>
                </a:lnTo>
                <a:lnTo>
                  <a:pt x="630548" y="270135"/>
                </a:lnTo>
                <a:lnTo>
                  <a:pt x="633984" y="316991"/>
                </a:lnTo>
                <a:lnTo>
                  <a:pt x="630548" y="363848"/>
                </a:lnTo>
                <a:lnTo>
                  <a:pt x="620567" y="408566"/>
                </a:lnTo>
                <a:lnTo>
                  <a:pt x="604532" y="450655"/>
                </a:lnTo>
                <a:lnTo>
                  <a:pt x="582930" y="489625"/>
                </a:lnTo>
                <a:lnTo>
                  <a:pt x="556252" y="524987"/>
                </a:lnTo>
                <a:lnTo>
                  <a:pt x="524987" y="556252"/>
                </a:lnTo>
                <a:lnTo>
                  <a:pt x="489625" y="582930"/>
                </a:lnTo>
                <a:lnTo>
                  <a:pt x="450655" y="604532"/>
                </a:lnTo>
                <a:lnTo>
                  <a:pt x="408566" y="620567"/>
                </a:lnTo>
                <a:lnTo>
                  <a:pt x="363848" y="630548"/>
                </a:lnTo>
                <a:lnTo>
                  <a:pt x="316991" y="633984"/>
                </a:lnTo>
                <a:lnTo>
                  <a:pt x="270149" y="630548"/>
                </a:lnTo>
                <a:lnTo>
                  <a:pt x="225440" y="620567"/>
                </a:lnTo>
                <a:lnTo>
                  <a:pt x="183356" y="604532"/>
                </a:lnTo>
                <a:lnTo>
                  <a:pt x="144386" y="582930"/>
                </a:lnTo>
                <a:lnTo>
                  <a:pt x="109022" y="556252"/>
                </a:lnTo>
                <a:lnTo>
                  <a:pt x="77752" y="524987"/>
                </a:lnTo>
                <a:lnTo>
                  <a:pt x="51069" y="489625"/>
                </a:lnTo>
                <a:lnTo>
                  <a:pt x="29462" y="450655"/>
                </a:lnTo>
                <a:lnTo>
                  <a:pt x="13421" y="408566"/>
                </a:lnTo>
                <a:lnTo>
                  <a:pt x="3437" y="363848"/>
                </a:lnTo>
                <a:lnTo>
                  <a:pt x="0" y="3169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0895" y="4471415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230" y="0"/>
                </a:moveTo>
                <a:lnTo>
                  <a:pt x="269505" y="3429"/>
                </a:lnTo>
                <a:lnTo>
                  <a:pt x="224907" y="13390"/>
                </a:lnTo>
                <a:lnTo>
                  <a:pt x="182925" y="29395"/>
                </a:lnTo>
                <a:lnTo>
                  <a:pt x="144050" y="50952"/>
                </a:lnTo>
                <a:lnTo>
                  <a:pt x="108769" y="77574"/>
                </a:lnTo>
                <a:lnTo>
                  <a:pt x="77574" y="108769"/>
                </a:lnTo>
                <a:lnTo>
                  <a:pt x="50952" y="144050"/>
                </a:lnTo>
                <a:lnTo>
                  <a:pt x="29395" y="182925"/>
                </a:lnTo>
                <a:lnTo>
                  <a:pt x="13390" y="224907"/>
                </a:lnTo>
                <a:lnTo>
                  <a:pt x="3429" y="269505"/>
                </a:lnTo>
                <a:lnTo>
                  <a:pt x="0" y="316229"/>
                </a:lnTo>
                <a:lnTo>
                  <a:pt x="3429" y="362954"/>
                </a:lnTo>
                <a:lnTo>
                  <a:pt x="13390" y="407552"/>
                </a:lnTo>
                <a:lnTo>
                  <a:pt x="29395" y="449534"/>
                </a:lnTo>
                <a:lnTo>
                  <a:pt x="50952" y="488409"/>
                </a:lnTo>
                <a:lnTo>
                  <a:pt x="77574" y="523690"/>
                </a:lnTo>
                <a:lnTo>
                  <a:pt x="108769" y="554885"/>
                </a:lnTo>
                <a:lnTo>
                  <a:pt x="144050" y="581507"/>
                </a:lnTo>
                <a:lnTo>
                  <a:pt x="182925" y="603064"/>
                </a:lnTo>
                <a:lnTo>
                  <a:pt x="224907" y="619069"/>
                </a:lnTo>
                <a:lnTo>
                  <a:pt x="269505" y="629030"/>
                </a:lnTo>
                <a:lnTo>
                  <a:pt x="316230" y="632459"/>
                </a:lnTo>
                <a:lnTo>
                  <a:pt x="362954" y="629030"/>
                </a:lnTo>
                <a:lnTo>
                  <a:pt x="407552" y="619069"/>
                </a:lnTo>
                <a:lnTo>
                  <a:pt x="449534" y="603064"/>
                </a:lnTo>
                <a:lnTo>
                  <a:pt x="488409" y="581507"/>
                </a:lnTo>
                <a:lnTo>
                  <a:pt x="523690" y="554885"/>
                </a:lnTo>
                <a:lnTo>
                  <a:pt x="554885" y="523690"/>
                </a:lnTo>
                <a:lnTo>
                  <a:pt x="581507" y="488409"/>
                </a:lnTo>
                <a:lnTo>
                  <a:pt x="603064" y="449534"/>
                </a:lnTo>
                <a:lnTo>
                  <a:pt x="619069" y="407552"/>
                </a:lnTo>
                <a:lnTo>
                  <a:pt x="629030" y="362954"/>
                </a:lnTo>
                <a:lnTo>
                  <a:pt x="632460" y="316229"/>
                </a:lnTo>
                <a:lnTo>
                  <a:pt x="629030" y="269505"/>
                </a:lnTo>
                <a:lnTo>
                  <a:pt x="619069" y="224907"/>
                </a:lnTo>
                <a:lnTo>
                  <a:pt x="603064" y="182925"/>
                </a:lnTo>
                <a:lnTo>
                  <a:pt x="581507" y="144050"/>
                </a:lnTo>
                <a:lnTo>
                  <a:pt x="554885" y="108769"/>
                </a:lnTo>
                <a:lnTo>
                  <a:pt x="523690" y="77574"/>
                </a:lnTo>
                <a:lnTo>
                  <a:pt x="488409" y="50952"/>
                </a:lnTo>
                <a:lnTo>
                  <a:pt x="449534" y="29395"/>
                </a:lnTo>
                <a:lnTo>
                  <a:pt x="407552" y="13390"/>
                </a:lnTo>
                <a:lnTo>
                  <a:pt x="362954" y="3429"/>
                </a:lnTo>
                <a:lnTo>
                  <a:pt x="31623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0895" y="4471415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29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30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29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30" y="632459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2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9564" y="4623815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230" y="0"/>
                </a:moveTo>
                <a:lnTo>
                  <a:pt x="269505" y="3429"/>
                </a:lnTo>
                <a:lnTo>
                  <a:pt x="224907" y="13390"/>
                </a:lnTo>
                <a:lnTo>
                  <a:pt x="182925" y="29395"/>
                </a:lnTo>
                <a:lnTo>
                  <a:pt x="144050" y="50952"/>
                </a:lnTo>
                <a:lnTo>
                  <a:pt x="108769" y="77574"/>
                </a:lnTo>
                <a:lnTo>
                  <a:pt x="77574" y="108769"/>
                </a:lnTo>
                <a:lnTo>
                  <a:pt x="50952" y="144050"/>
                </a:lnTo>
                <a:lnTo>
                  <a:pt x="29395" y="182925"/>
                </a:lnTo>
                <a:lnTo>
                  <a:pt x="13390" y="224907"/>
                </a:lnTo>
                <a:lnTo>
                  <a:pt x="3429" y="269505"/>
                </a:lnTo>
                <a:lnTo>
                  <a:pt x="0" y="316229"/>
                </a:lnTo>
                <a:lnTo>
                  <a:pt x="3429" y="362954"/>
                </a:lnTo>
                <a:lnTo>
                  <a:pt x="13390" y="407552"/>
                </a:lnTo>
                <a:lnTo>
                  <a:pt x="29395" y="449534"/>
                </a:lnTo>
                <a:lnTo>
                  <a:pt x="50952" y="488409"/>
                </a:lnTo>
                <a:lnTo>
                  <a:pt x="77574" y="523690"/>
                </a:lnTo>
                <a:lnTo>
                  <a:pt x="108769" y="554885"/>
                </a:lnTo>
                <a:lnTo>
                  <a:pt x="144050" y="581507"/>
                </a:lnTo>
                <a:lnTo>
                  <a:pt x="182925" y="603064"/>
                </a:lnTo>
                <a:lnTo>
                  <a:pt x="224907" y="619069"/>
                </a:lnTo>
                <a:lnTo>
                  <a:pt x="269505" y="629030"/>
                </a:lnTo>
                <a:lnTo>
                  <a:pt x="316230" y="632459"/>
                </a:lnTo>
                <a:lnTo>
                  <a:pt x="362954" y="629030"/>
                </a:lnTo>
                <a:lnTo>
                  <a:pt x="407552" y="619069"/>
                </a:lnTo>
                <a:lnTo>
                  <a:pt x="449534" y="603064"/>
                </a:lnTo>
                <a:lnTo>
                  <a:pt x="488409" y="581507"/>
                </a:lnTo>
                <a:lnTo>
                  <a:pt x="523690" y="554885"/>
                </a:lnTo>
                <a:lnTo>
                  <a:pt x="554885" y="523690"/>
                </a:lnTo>
                <a:lnTo>
                  <a:pt x="581507" y="488409"/>
                </a:lnTo>
                <a:lnTo>
                  <a:pt x="603064" y="449534"/>
                </a:lnTo>
                <a:lnTo>
                  <a:pt x="619069" y="407552"/>
                </a:lnTo>
                <a:lnTo>
                  <a:pt x="629030" y="362954"/>
                </a:lnTo>
                <a:lnTo>
                  <a:pt x="632460" y="316229"/>
                </a:lnTo>
                <a:lnTo>
                  <a:pt x="629030" y="269505"/>
                </a:lnTo>
                <a:lnTo>
                  <a:pt x="619069" y="224907"/>
                </a:lnTo>
                <a:lnTo>
                  <a:pt x="603064" y="182925"/>
                </a:lnTo>
                <a:lnTo>
                  <a:pt x="581507" y="144050"/>
                </a:lnTo>
                <a:lnTo>
                  <a:pt x="554885" y="108769"/>
                </a:lnTo>
                <a:lnTo>
                  <a:pt x="523690" y="77574"/>
                </a:lnTo>
                <a:lnTo>
                  <a:pt x="488409" y="50952"/>
                </a:lnTo>
                <a:lnTo>
                  <a:pt x="449534" y="29395"/>
                </a:lnTo>
                <a:lnTo>
                  <a:pt x="407552" y="13390"/>
                </a:lnTo>
                <a:lnTo>
                  <a:pt x="362954" y="3429"/>
                </a:lnTo>
                <a:lnTo>
                  <a:pt x="31623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9564" y="4623815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29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30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29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30" y="632459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2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3361" y="3142870"/>
            <a:ext cx="387350" cy="1116965"/>
          </a:xfrm>
          <a:custGeom>
            <a:avLst/>
            <a:gdLst/>
            <a:ahLst/>
            <a:cxnLst/>
            <a:rect l="l" t="t" r="r" b="b"/>
            <a:pathLst>
              <a:path w="387350" h="1116964">
                <a:moveTo>
                  <a:pt x="263748" y="940770"/>
                </a:moveTo>
                <a:lnTo>
                  <a:pt x="202183" y="958341"/>
                </a:lnTo>
                <a:lnTo>
                  <a:pt x="347218" y="1116583"/>
                </a:lnTo>
                <a:lnTo>
                  <a:pt x="374460" y="971549"/>
                </a:lnTo>
                <a:lnTo>
                  <a:pt x="272542" y="971549"/>
                </a:lnTo>
                <a:lnTo>
                  <a:pt x="263748" y="940770"/>
                </a:lnTo>
                <a:close/>
              </a:path>
              <a:path w="387350" h="1116964">
                <a:moveTo>
                  <a:pt x="325244" y="923218"/>
                </a:moveTo>
                <a:lnTo>
                  <a:pt x="263748" y="940770"/>
                </a:lnTo>
                <a:lnTo>
                  <a:pt x="272542" y="971549"/>
                </a:lnTo>
                <a:lnTo>
                  <a:pt x="334010" y="953896"/>
                </a:lnTo>
                <a:lnTo>
                  <a:pt x="325244" y="923218"/>
                </a:lnTo>
                <a:close/>
              </a:path>
              <a:path w="387350" h="1116964">
                <a:moveTo>
                  <a:pt x="386842" y="905636"/>
                </a:moveTo>
                <a:lnTo>
                  <a:pt x="325244" y="923218"/>
                </a:lnTo>
                <a:lnTo>
                  <a:pt x="334010" y="953896"/>
                </a:lnTo>
                <a:lnTo>
                  <a:pt x="272542" y="971549"/>
                </a:lnTo>
                <a:lnTo>
                  <a:pt x="374460" y="971549"/>
                </a:lnTo>
                <a:lnTo>
                  <a:pt x="386842" y="905636"/>
                </a:lnTo>
                <a:close/>
              </a:path>
              <a:path w="387350" h="1116964">
                <a:moveTo>
                  <a:pt x="61468" y="0"/>
                </a:moveTo>
                <a:lnTo>
                  <a:pt x="0" y="17525"/>
                </a:lnTo>
                <a:lnTo>
                  <a:pt x="263748" y="940770"/>
                </a:lnTo>
                <a:lnTo>
                  <a:pt x="325244" y="923218"/>
                </a:lnTo>
                <a:lnTo>
                  <a:pt x="61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0460" y="4845684"/>
            <a:ext cx="803275" cy="191770"/>
          </a:xfrm>
          <a:custGeom>
            <a:avLst/>
            <a:gdLst/>
            <a:ahLst/>
            <a:cxnLst/>
            <a:rect l="l" t="t" r="r" b="b"/>
            <a:pathLst>
              <a:path w="803275" h="191770">
                <a:moveTo>
                  <a:pt x="609176" y="127588"/>
                </a:moveTo>
                <a:lnTo>
                  <a:pt x="604012" y="191388"/>
                </a:lnTo>
                <a:lnTo>
                  <a:pt x="755884" y="130175"/>
                </a:lnTo>
                <a:lnTo>
                  <a:pt x="641095" y="130175"/>
                </a:lnTo>
                <a:lnTo>
                  <a:pt x="609176" y="127588"/>
                </a:lnTo>
                <a:close/>
              </a:path>
              <a:path w="803275" h="191770">
                <a:moveTo>
                  <a:pt x="614338" y="63831"/>
                </a:moveTo>
                <a:lnTo>
                  <a:pt x="609176" y="127588"/>
                </a:lnTo>
                <a:lnTo>
                  <a:pt x="641095" y="130175"/>
                </a:lnTo>
                <a:lnTo>
                  <a:pt x="646302" y="66420"/>
                </a:lnTo>
                <a:lnTo>
                  <a:pt x="614338" y="63831"/>
                </a:lnTo>
                <a:close/>
              </a:path>
              <a:path w="803275" h="191770">
                <a:moveTo>
                  <a:pt x="619505" y="0"/>
                </a:moveTo>
                <a:lnTo>
                  <a:pt x="614338" y="63831"/>
                </a:lnTo>
                <a:lnTo>
                  <a:pt x="646302" y="66420"/>
                </a:lnTo>
                <a:lnTo>
                  <a:pt x="641095" y="130175"/>
                </a:lnTo>
                <a:lnTo>
                  <a:pt x="755884" y="130175"/>
                </a:lnTo>
                <a:lnTo>
                  <a:pt x="803148" y="111125"/>
                </a:lnTo>
                <a:lnTo>
                  <a:pt x="619505" y="0"/>
                </a:lnTo>
                <a:close/>
              </a:path>
              <a:path w="803275" h="191770">
                <a:moveTo>
                  <a:pt x="5079" y="14477"/>
                </a:moveTo>
                <a:lnTo>
                  <a:pt x="0" y="78231"/>
                </a:lnTo>
                <a:lnTo>
                  <a:pt x="609176" y="127588"/>
                </a:lnTo>
                <a:lnTo>
                  <a:pt x="614338" y="63831"/>
                </a:lnTo>
                <a:lnTo>
                  <a:pt x="5079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5972" y="4656074"/>
            <a:ext cx="504825" cy="214629"/>
          </a:xfrm>
          <a:custGeom>
            <a:avLst/>
            <a:gdLst/>
            <a:ahLst/>
            <a:cxnLst/>
            <a:rect l="l" t="t" r="r" b="b"/>
            <a:pathLst>
              <a:path w="504825" h="214629">
                <a:moveTo>
                  <a:pt x="311607" y="61356"/>
                </a:moveTo>
                <a:lnTo>
                  <a:pt x="0" y="153162"/>
                </a:lnTo>
                <a:lnTo>
                  <a:pt x="18033" y="214630"/>
                </a:lnTo>
                <a:lnTo>
                  <a:pt x="329751" y="122825"/>
                </a:lnTo>
                <a:lnTo>
                  <a:pt x="311607" y="61356"/>
                </a:lnTo>
                <a:close/>
              </a:path>
              <a:path w="504825" h="214629">
                <a:moveTo>
                  <a:pt x="489291" y="52324"/>
                </a:moveTo>
                <a:lnTo>
                  <a:pt x="342264" y="52324"/>
                </a:lnTo>
                <a:lnTo>
                  <a:pt x="360425" y="113792"/>
                </a:lnTo>
                <a:lnTo>
                  <a:pt x="329751" y="122825"/>
                </a:lnTo>
                <a:lnTo>
                  <a:pt x="347852" y="184150"/>
                </a:lnTo>
                <a:lnTo>
                  <a:pt x="489291" y="52324"/>
                </a:lnTo>
                <a:close/>
              </a:path>
              <a:path w="504825" h="214629">
                <a:moveTo>
                  <a:pt x="342264" y="52324"/>
                </a:moveTo>
                <a:lnTo>
                  <a:pt x="311607" y="61356"/>
                </a:lnTo>
                <a:lnTo>
                  <a:pt x="329751" y="122825"/>
                </a:lnTo>
                <a:lnTo>
                  <a:pt x="360425" y="113792"/>
                </a:lnTo>
                <a:lnTo>
                  <a:pt x="342264" y="52324"/>
                </a:lnTo>
                <a:close/>
              </a:path>
              <a:path w="504825" h="214629">
                <a:moveTo>
                  <a:pt x="293497" y="0"/>
                </a:moveTo>
                <a:lnTo>
                  <a:pt x="311607" y="61356"/>
                </a:lnTo>
                <a:lnTo>
                  <a:pt x="342264" y="52324"/>
                </a:lnTo>
                <a:lnTo>
                  <a:pt x="489291" y="52324"/>
                </a:lnTo>
                <a:lnTo>
                  <a:pt x="504825" y="37845"/>
                </a:lnTo>
                <a:lnTo>
                  <a:pt x="2934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1543" y="1793189"/>
            <a:ext cx="7623809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Momentum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2813050" marR="5080"/>
            <a:r>
              <a:rPr sz="2800" spc="-10" dirty="0">
                <a:latin typeface="Calibri"/>
                <a:cs typeface="Calibri"/>
              </a:rPr>
              <a:t>How about put this phenomenon 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gradient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descent?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9267" y="2322576"/>
            <a:ext cx="1516380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9857" y="4309109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0"/>
                </a:moveTo>
                <a:lnTo>
                  <a:pt x="0" y="1320418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2990" y="4309110"/>
            <a:ext cx="0" cy="1332865"/>
          </a:xfrm>
          <a:custGeom>
            <a:avLst/>
            <a:gdLst/>
            <a:ahLst/>
            <a:cxnLst/>
            <a:rect l="l" t="t" r="r" b="b"/>
            <a:pathLst>
              <a:path h="1332864">
                <a:moveTo>
                  <a:pt x="0" y="0"/>
                </a:moveTo>
                <a:lnTo>
                  <a:pt x="0" y="1332356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0014" y="5036059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5116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1543" y="609676"/>
            <a:ext cx="2710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Mom</a:t>
            </a:r>
            <a:r>
              <a:rPr sz="4400" spc="-20" dirty="0">
                <a:latin typeface="Calibri Light"/>
                <a:cs typeface="Calibri Light"/>
              </a:rPr>
              <a:t>e</a:t>
            </a:r>
            <a:r>
              <a:rPr sz="4400" spc="-50" dirty="0">
                <a:latin typeface="Calibri Light"/>
                <a:cs typeface="Calibri Light"/>
              </a:rPr>
              <a:t>n</a:t>
            </a:r>
            <a:r>
              <a:rPr sz="4400" dirty="0">
                <a:latin typeface="Calibri Light"/>
                <a:cs typeface="Calibri Light"/>
              </a:rPr>
              <a:t>tum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2239" y="2112265"/>
            <a:ext cx="7754620" cy="4209415"/>
          </a:xfrm>
          <a:custGeom>
            <a:avLst/>
            <a:gdLst/>
            <a:ahLst/>
            <a:cxnLst/>
            <a:rect l="l" t="t" r="r" b="b"/>
            <a:pathLst>
              <a:path w="7754620" h="4209415">
                <a:moveTo>
                  <a:pt x="0" y="0"/>
                </a:moveTo>
                <a:lnTo>
                  <a:pt x="12395" y="53667"/>
                </a:lnTo>
                <a:lnTo>
                  <a:pt x="24873" y="107299"/>
                </a:lnTo>
                <a:lnTo>
                  <a:pt x="37445" y="160879"/>
                </a:lnTo>
                <a:lnTo>
                  <a:pt x="50121" y="214387"/>
                </a:lnTo>
                <a:lnTo>
                  <a:pt x="62913" y="267804"/>
                </a:lnTo>
                <a:lnTo>
                  <a:pt x="75829" y="321112"/>
                </a:lnTo>
                <a:lnTo>
                  <a:pt x="88882" y="374291"/>
                </a:lnTo>
                <a:lnTo>
                  <a:pt x="102081" y="427324"/>
                </a:lnTo>
                <a:lnTo>
                  <a:pt x="115437" y="480191"/>
                </a:lnTo>
                <a:lnTo>
                  <a:pt x="128962" y="532873"/>
                </a:lnTo>
                <a:lnTo>
                  <a:pt x="142665" y="585351"/>
                </a:lnTo>
                <a:lnTo>
                  <a:pt x="156557" y="637608"/>
                </a:lnTo>
                <a:lnTo>
                  <a:pt x="170648" y="689623"/>
                </a:lnTo>
                <a:lnTo>
                  <a:pt x="184950" y="741379"/>
                </a:lnTo>
                <a:lnTo>
                  <a:pt x="199473" y="792856"/>
                </a:lnTo>
                <a:lnTo>
                  <a:pt x="214228" y="844036"/>
                </a:lnTo>
                <a:lnTo>
                  <a:pt x="229224" y="894899"/>
                </a:lnTo>
                <a:lnTo>
                  <a:pt x="244473" y="945428"/>
                </a:lnTo>
                <a:lnTo>
                  <a:pt x="259986" y="995603"/>
                </a:lnTo>
                <a:lnTo>
                  <a:pt x="275772" y="1045405"/>
                </a:lnTo>
                <a:lnTo>
                  <a:pt x="291843" y="1094816"/>
                </a:lnTo>
                <a:lnTo>
                  <a:pt x="308209" y="1143817"/>
                </a:lnTo>
                <a:lnTo>
                  <a:pt x="324881" y="1192389"/>
                </a:lnTo>
                <a:lnTo>
                  <a:pt x="341870" y="1240513"/>
                </a:lnTo>
                <a:lnTo>
                  <a:pt x="359185" y="1288170"/>
                </a:lnTo>
                <a:lnTo>
                  <a:pt x="376837" y="1335342"/>
                </a:lnTo>
                <a:lnTo>
                  <a:pt x="394838" y="1382011"/>
                </a:lnTo>
                <a:lnTo>
                  <a:pt x="413198" y="1428156"/>
                </a:lnTo>
                <a:lnTo>
                  <a:pt x="431927" y="1473759"/>
                </a:lnTo>
                <a:lnTo>
                  <a:pt x="451036" y="1518802"/>
                </a:lnTo>
                <a:lnTo>
                  <a:pt x="470536" y="1563266"/>
                </a:lnTo>
                <a:lnTo>
                  <a:pt x="490436" y="1607132"/>
                </a:lnTo>
                <a:lnTo>
                  <a:pt x="510749" y="1650380"/>
                </a:lnTo>
                <a:lnTo>
                  <a:pt x="531484" y="1692993"/>
                </a:lnTo>
                <a:lnTo>
                  <a:pt x="552652" y="1734952"/>
                </a:lnTo>
                <a:lnTo>
                  <a:pt x="574264" y="1776237"/>
                </a:lnTo>
                <a:lnTo>
                  <a:pt x="596329" y="1816831"/>
                </a:lnTo>
                <a:lnTo>
                  <a:pt x="618860" y="1856713"/>
                </a:lnTo>
                <a:lnTo>
                  <a:pt x="641866" y="1895866"/>
                </a:lnTo>
                <a:lnTo>
                  <a:pt x="665358" y="1934270"/>
                </a:lnTo>
                <a:lnTo>
                  <a:pt x="689347" y="1971907"/>
                </a:lnTo>
                <a:lnTo>
                  <a:pt x="713843" y="2008758"/>
                </a:lnTo>
                <a:lnTo>
                  <a:pt x="738857" y="2044804"/>
                </a:lnTo>
                <a:lnTo>
                  <a:pt x="764399" y="2080027"/>
                </a:lnTo>
                <a:lnTo>
                  <a:pt x="790480" y="2114407"/>
                </a:lnTo>
                <a:lnTo>
                  <a:pt x="817111" y="2147926"/>
                </a:lnTo>
                <a:lnTo>
                  <a:pt x="844303" y="2180565"/>
                </a:lnTo>
                <a:lnTo>
                  <a:pt x="872065" y="2212305"/>
                </a:lnTo>
                <a:lnTo>
                  <a:pt x="900408" y="2243127"/>
                </a:lnTo>
                <a:lnTo>
                  <a:pt x="929344" y="2273013"/>
                </a:lnTo>
                <a:lnTo>
                  <a:pt x="958882" y="2301944"/>
                </a:lnTo>
                <a:lnTo>
                  <a:pt x="989034" y="2329901"/>
                </a:lnTo>
                <a:lnTo>
                  <a:pt x="1019810" y="2356866"/>
                </a:lnTo>
                <a:lnTo>
                  <a:pt x="1054215" y="2384711"/>
                </a:lnTo>
                <a:lnTo>
                  <a:pt x="1090131" y="2411034"/>
                </a:lnTo>
                <a:lnTo>
                  <a:pt x="1127494" y="2435883"/>
                </a:lnTo>
                <a:lnTo>
                  <a:pt x="1166237" y="2459305"/>
                </a:lnTo>
                <a:lnTo>
                  <a:pt x="1206298" y="2481348"/>
                </a:lnTo>
                <a:lnTo>
                  <a:pt x="1247612" y="2502059"/>
                </a:lnTo>
                <a:lnTo>
                  <a:pt x="1290115" y="2521485"/>
                </a:lnTo>
                <a:lnTo>
                  <a:pt x="1333741" y="2539673"/>
                </a:lnTo>
                <a:lnTo>
                  <a:pt x="1378428" y="2556672"/>
                </a:lnTo>
                <a:lnTo>
                  <a:pt x="1424109" y="2572528"/>
                </a:lnTo>
                <a:lnTo>
                  <a:pt x="1470722" y="2587290"/>
                </a:lnTo>
                <a:lnTo>
                  <a:pt x="1518201" y="2601003"/>
                </a:lnTo>
                <a:lnTo>
                  <a:pt x="1566482" y="2613716"/>
                </a:lnTo>
                <a:lnTo>
                  <a:pt x="1615502" y="2625477"/>
                </a:lnTo>
                <a:lnTo>
                  <a:pt x="1665194" y="2636332"/>
                </a:lnTo>
                <a:lnTo>
                  <a:pt x="1715496" y="2646328"/>
                </a:lnTo>
                <a:lnTo>
                  <a:pt x="1766343" y="2655515"/>
                </a:lnTo>
                <a:lnTo>
                  <a:pt x="1817669" y="2663937"/>
                </a:lnTo>
                <a:lnTo>
                  <a:pt x="1869412" y="2671644"/>
                </a:lnTo>
                <a:lnTo>
                  <a:pt x="1921506" y="2678683"/>
                </a:lnTo>
                <a:lnTo>
                  <a:pt x="1973888" y="2685100"/>
                </a:lnTo>
                <a:lnTo>
                  <a:pt x="2026492" y="2690943"/>
                </a:lnTo>
                <a:lnTo>
                  <a:pt x="2079255" y="2696261"/>
                </a:lnTo>
                <a:lnTo>
                  <a:pt x="2132112" y="2701099"/>
                </a:lnTo>
                <a:lnTo>
                  <a:pt x="2184998" y="2705506"/>
                </a:lnTo>
                <a:lnTo>
                  <a:pt x="2237849" y="2709528"/>
                </a:lnTo>
                <a:lnTo>
                  <a:pt x="2290602" y="2713214"/>
                </a:lnTo>
                <a:lnTo>
                  <a:pt x="2343191" y="2716611"/>
                </a:lnTo>
                <a:lnTo>
                  <a:pt x="2395552" y="2719766"/>
                </a:lnTo>
                <a:lnTo>
                  <a:pt x="2447621" y="2722726"/>
                </a:lnTo>
                <a:lnTo>
                  <a:pt x="2499333" y="2725539"/>
                </a:lnTo>
                <a:lnTo>
                  <a:pt x="2550625" y="2728252"/>
                </a:lnTo>
                <a:lnTo>
                  <a:pt x="2601430" y="2730913"/>
                </a:lnTo>
                <a:lnTo>
                  <a:pt x="2651686" y="2733569"/>
                </a:lnTo>
                <a:lnTo>
                  <a:pt x="2701328" y="2736268"/>
                </a:lnTo>
                <a:lnTo>
                  <a:pt x="2750292" y="2739056"/>
                </a:lnTo>
                <a:lnTo>
                  <a:pt x="2798512" y="2741982"/>
                </a:lnTo>
                <a:lnTo>
                  <a:pt x="2845925" y="2745092"/>
                </a:lnTo>
                <a:lnTo>
                  <a:pt x="2892467" y="2748434"/>
                </a:lnTo>
                <a:lnTo>
                  <a:pt x="2938072" y="2752056"/>
                </a:lnTo>
                <a:lnTo>
                  <a:pt x="2982677" y="2756005"/>
                </a:lnTo>
                <a:lnTo>
                  <a:pt x="3026218" y="2760328"/>
                </a:lnTo>
                <a:lnTo>
                  <a:pt x="3068629" y="2765072"/>
                </a:lnTo>
                <a:lnTo>
                  <a:pt x="3109846" y="2770286"/>
                </a:lnTo>
                <a:lnTo>
                  <a:pt x="3149806" y="2776016"/>
                </a:lnTo>
                <a:lnTo>
                  <a:pt x="3188443" y="2782310"/>
                </a:lnTo>
                <a:lnTo>
                  <a:pt x="3261493" y="2796779"/>
                </a:lnTo>
                <a:lnTo>
                  <a:pt x="3356299" y="2821781"/>
                </a:lnTo>
                <a:lnTo>
                  <a:pt x="3411823" y="2839340"/>
                </a:lnTo>
                <a:lnTo>
                  <a:pt x="3462756" y="2857607"/>
                </a:lnTo>
                <a:lnTo>
                  <a:pt x="3509504" y="2876466"/>
                </a:lnTo>
                <a:lnTo>
                  <a:pt x="3552475" y="2895799"/>
                </a:lnTo>
                <a:lnTo>
                  <a:pt x="3592076" y="2915489"/>
                </a:lnTo>
                <a:lnTo>
                  <a:pt x="3628715" y="2935418"/>
                </a:lnTo>
                <a:lnTo>
                  <a:pt x="3662799" y="2955469"/>
                </a:lnTo>
                <a:lnTo>
                  <a:pt x="3724929" y="2995467"/>
                </a:lnTo>
                <a:lnTo>
                  <a:pt x="3781726" y="3034544"/>
                </a:lnTo>
                <a:lnTo>
                  <a:pt x="3809142" y="3053445"/>
                </a:lnTo>
                <a:lnTo>
                  <a:pt x="3864048" y="3089381"/>
                </a:lnTo>
                <a:lnTo>
                  <a:pt x="3921765" y="3122050"/>
                </a:lnTo>
                <a:lnTo>
                  <a:pt x="3985552" y="3150512"/>
                </a:lnTo>
                <a:lnTo>
                  <a:pt x="4058667" y="3173829"/>
                </a:lnTo>
                <a:lnTo>
                  <a:pt x="4099741" y="3183264"/>
                </a:lnTo>
                <a:lnTo>
                  <a:pt x="4144369" y="3191061"/>
                </a:lnTo>
                <a:lnTo>
                  <a:pt x="4192958" y="3197102"/>
                </a:lnTo>
                <a:lnTo>
                  <a:pt x="4245915" y="3201270"/>
                </a:lnTo>
                <a:lnTo>
                  <a:pt x="4303649" y="3203448"/>
                </a:lnTo>
                <a:lnTo>
                  <a:pt x="4349924" y="3203084"/>
                </a:lnTo>
                <a:lnTo>
                  <a:pt x="4396562" y="3200330"/>
                </a:lnTo>
                <a:lnTo>
                  <a:pt x="4443521" y="3195311"/>
                </a:lnTo>
                <a:lnTo>
                  <a:pt x="4490756" y="3188153"/>
                </a:lnTo>
                <a:lnTo>
                  <a:pt x="4538225" y="3178981"/>
                </a:lnTo>
                <a:lnTo>
                  <a:pt x="4585882" y="3167923"/>
                </a:lnTo>
                <a:lnTo>
                  <a:pt x="4633685" y="3155103"/>
                </a:lnTo>
                <a:lnTo>
                  <a:pt x="4681591" y="3140647"/>
                </a:lnTo>
                <a:lnTo>
                  <a:pt x="4729554" y="3124682"/>
                </a:lnTo>
                <a:lnTo>
                  <a:pt x="4777532" y="3107333"/>
                </a:lnTo>
                <a:lnTo>
                  <a:pt x="4825482" y="3088726"/>
                </a:lnTo>
                <a:lnTo>
                  <a:pt x="4873359" y="3068987"/>
                </a:lnTo>
                <a:lnTo>
                  <a:pt x="4921120" y="3048242"/>
                </a:lnTo>
                <a:lnTo>
                  <a:pt x="4968721" y="3026617"/>
                </a:lnTo>
                <a:lnTo>
                  <a:pt x="5016119" y="3004237"/>
                </a:lnTo>
                <a:lnTo>
                  <a:pt x="5063270" y="2981229"/>
                </a:lnTo>
                <a:lnTo>
                  <a:pt x="5110130" y="2957718"/>
                </a:lnTo>
                <a:lnTo>
                  <a:pt x="5156656" y="2933831"/>
                </a:lnTo>
                <a:lnTo>
                  <a:pt x="5202805" y="2909693"/>
                </a:lnTo>
                <a:lnTo>
                  <a:pt x="5248532" y="2885429"/>
                </a:lnTo>
                <a:lnTo>
                  <a:pt x="5293793" y="2861167"/>
                </a:lnTo>
                <a:lnTo>
                  <a:pt x="5338547" y="2837032"/>
                </a:lnTo>
                <a:lnTo>
                  <a:pt x="5382747" y="2813149"/>
                </a:lnTo>
                <a:lnTo>
                  <a:pt x="5426352" y="2789645"/>
                </a:lnTo>
                <a:lnTo>
                  <a:pt x="5469318" y="2766645"/>
                </a:lnTo>
                <a:lnTo>
                  <a:pt x="5511600" y="2744276"/>
                </a:lnTo>
                <a:lnTo>
                  <a:pt x="5553155" y="2722662"/>
                </a:lnTo>
                <a:lnTo>
                  <a:pt x="5593940" y="2701931"/>
                </a:lnTo>
                <a:lnTo>
                  <a:pt x="5633911" y="2682208"/>
                </a:lnTo>
                <a:lnTo>
                  <a:pt x="5673024" y="2663619"/>
                </a:lnTo>
                <a:lnTo>
                  <a:pt x="5711236" y="2646290"/>
                </a:lnTo>
                <a:lnTo>
                  <a:pt x="5748503" y="2630346"/>
                </a:lnTo>
                <a:lnTo>
                  <a:pt x="5784782" y="2615913"/>
                </a:lnTo>
                <a:lnTo>
                  <a:pt x="5820029" y="2603119"/>
                </a:lnTo>
                <a:lnTo>
                  <a:pt x="5872254" y="2583691"/>
                </a:lnTo>
                <a:lnTo>
                  <a:pt x="5921798" y="2562527"/>
                </a:lnTo>
                <a:lnTo>
                  <a:pt x="5968864" y="2540029"/>
                </a:lnTo>
                <a:lnTo>
                  <a:pt x="6013657" y="2516596"/>
                </a:lnTo>
                <a:lnTo>
                  <a:pt x="6056381" y="2492631"/>
                </a:lnTo>
                <a:lnTo>
                  <a:pt x="6097240" y="2468533"/>
                </a:lnTo>
                <a:lnTo>
                  <a:pt x="6136438" y="2444704"/>
                </a:lnTo>
                <a:lnTo>
                  <a:pt x="6174179" y="2421544"/>
                </a:lnTo>
                <a:lnTo>
                  <a:pt x="6210668" y="2399454"/>
                </a:lnTo>
                <a:lnTo>
                  <a:pt x="6246109" y="2378835"/>
                </a:lnTo>
                <a:lnTo>
                  <a:pt x="6280705" y="2360088"/>
                </a:lnTo>
                <a:lnTo>
                  <a:pt x="6348182" y="2329813"/>
                </a:lnTo>
                <a:lnTo>
                  <a:pt x="6414733" y="2311834"/>
                </a:lnTo>
                <a:lnTo>
                  <a:pt x="6448171" y="2308459"/>
                </a:lnTo>
                <a:lnTo>
                  <a:pt x="6481990" y="2309360"/>
                </a:lnTo>
                <a:lnTo>
                  <a:pt x="6551587" y="2325595"/>
                </a:lnTo>
                <a:lnTo>
                  <a:pt x="6587774" y="2341731"/>
                </a:lnTo>
                <a:lnTo>
                  <a:pt x="6625158" y="2363747"/>
                </a:lnTo>
                <a:lnTo>
                  <a:pt x="6663943" y="2392045"/>
                </a:lnTo>
                <a:lnTo>
                  <a:pt x="6712123" y="2436752"/>
                </a:lnTo>
                <a:lnTo>
                  <a:pt x="6762304" y="2494717"/>
                </a:lnTo>
                <a:lnTo>
                  <a:pt x="6788033" y="2528189"/>
                </a:lnTo>
                <a:lnTo>
                  <a:pt x="6814129" y="2564398"/>
                </a:lnTo>
                <a:lnTo>
                  <a:pt x="6840546" y="2603150"/>
                </a:lnTo>
                <a:lnTo>
                  <a:pt x="6867241" y="2644254"/>
                </a:lnTo>
                <a:lnTo>
                  <a:pt x="6894167" y="2687515"/>
                </a:lnTo>
                <a:lnTo>
                  <a:pt x="6921281" y="2732742"/>
                </a:lnTo>
                <a:lnTo>
                  <a:pt x="6948537" y="2779742"/>
                </a:lnTo>
                <a:lnTo>
                  <a:pt x="6975891" y="2828321"/>
                </a:lnTo>
                <a:lnTo>
                  <a:pt x="7003298" y="2878289"/>
                </a:lnTo>
                <a:lnTo>
                  <a:pt x="7030714" y="2929450"/>
                </a:lnTo>
                <a:lnTo>
                  <a:pt x="7058093" y="2981614"/>
                </a:lnTo>
                <a:lnTo>
                  <a:pt x="7085391" y="3034587"/>
                </a:lnTo>
                <a:lnTo>
                  <a:pt x="7112564" y="3088177"/>
                </a:lnTo>
                <a:lnTo>
                  <a:pt x="7139566" y="3142190"/>
                </a:lnTo>
                <a:lnTo>
                  <a:pt x="7166352" y="3196435"/>
                </a:lnTo>
                <a:lnTo>
                  <a:pt x="7192879" y="3250718"/>
                </a:lnTo>
                <a:lnTo>
                  <a:pt x="7219101" y="3304846"/>
                </a:lnTo>
                <a:lnTo>
                  <a:pt x="7244973" y="3358628"/>
                </a:lnTo>
                <a:lnTo>
                  <a:pt x="7270451" y="3411870"/>
                </a:lnTo>
                <a:lnTo>
                  <a:pt x="7295490" y="3464380"/>
                </a:lnTo>
                <a:lnTo>
                  <a:pt x="7320045" y="3515964"/>
                </a:lnTo>
                <a:lnTo>
                  <a:pt x="7344072" y="3566431"/>
                </a:lnTo>
                <a:lnTo>
                  <a:pt x="7367525" y="3615587"/>
                </a:lnTo>
                <a:lnTo>
                  <a:pt x="7390361" y="3663240"/>
                </a:lnTo>
                <a:lnTo>
                  <a:pt x="7412534" y="3709198"/>
                </a:lnTo>
                <a:lnTo>
                  <a:pt x="7433999" y="3753266"/>
                </a:lnTo>
                <a:lnTo>
                  <a:pt x="7454712" y="3795253"/>
                </a:lnTo>
                <a:lnTo>
                  <a:pt x="7474628" y="3834966"/>
                </a:lnTo>
                <a:lnTo>
                  <a:pt x="7493703" y="3872213"/>
                </a:lnTo>
                <a:lnTo>
                  <a:pt x="7511891" y="3906799"/>
                </a:lnTo>
                <a:lnTo>
                  <a:pt x="7545430" y="3967224"/>
                </a:lnTo>
                <a:lnTo>
                  <a:pt x="7614996" y="4077530"/>
                </a:lnTo>
                <a:lnTo>
                  <a:pt x="7657720" y="4138644"/>
                </a:lnTo>
                <a:lnTo>
                  <a:pt x="7690310" y="4178984"/>
                </a:lnTo>
                <a:lnTo>
                  <a:pt x="7730880" y="4209216"/>
                </a:lnTo>
                <a:lnTo>
                  <a:pt x="7741755" y="4205043"/>
                </a:lnTo>
                <a:lnTo>
                  <a:pt x="7748287" y="4191968"/>
                </a:lnTo>
                <a:lnTo>
                  <a:pt x="7751923" y="4172958"/>
                </a:lnTo>
                <a:lnTo>
                  <a:pt x="7754111" y="4150982"/>
                </a:lnTo>
              </a:path>
            </a:pathLst>
          </a:custGeom>
          <a:ln w="64008">
            <a:solidFill>
              <a:srgbClr val="7E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6584" y="5568696"/>
            <a:ext cx="8051165" cy="173990"/>
          </a:xfrm>
          <a:custGeom>
            <a:avLst/>
            <a:gdLst/>
            <a:ahLst/>
            <a:cxnLst/>
            <a:rect l="l" t="t" r="r" b="b"/>
            <a:pathLst>
              <a:path w="8051165" h="173989">
                <a:moveTo>
                  <a:pt x="7877048" y="0"/>
                </a:moveTo>
                <a:lnTo>
                  <a:pt x="7877048" y="173735"/>
                </a:lnTo>
                <a:lnTo>
                  <a:pt x="7992872" y="115823"/>
                </a:lnTo>
                <a:lnTo>
                  <a:pt x="7906004" y="115823"/>
                </a:lnTo>
                <a:lnTo>
                  <a:pt x="7906004" y="57911"/>
                </a:lnTo>
                <a:lnTo>
                  <a:pt x="7992872" y="57911"/>
                </a:lnTo>
                <a:lnTo>
                  <a:pt x="7877048" y="0"/>
                </a:lnTo>
                <a:close/>
              </a:path>
              <a:path w="8051165" h="173989">
                <a:moveTo>
                  <a:pt x="7877048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7877048" y="115823"/>
                </a:lnTo>
                <a:lnTo>
                  <a:pt x="7877048" y="57911"/>
                </a:lnTo>
                <a:close/>
              </a:path>
              <a:path w="8051165" h="173989">
                <a:moveTo>
                  <a:pt x="7992872" y="57911"/>
                </a:moveTo>
                <a:lnTo>
                  <a:pt x="7906004" y="57911"/>
                </a:lnTo>
                <a:lnTo>
                  <a:pt x="7906004" y="115823"/>
                </a:lnTo>
                <a:lnTo>
                  <a:pt x="7992872" y="115823"/>
                </a:lnTo>
                <a:lnTo>
                  <a:pt x="8050784" y="86867"/>
                </a:lnTo>
                <a:lnTo>
                  <a:pt x="7992872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9716" y="2144267"/>
            <a:ext cx="173990" cy="3511550"/>
          </a:xfrm>
          <a:custGeom>
            <a:avLst/>
            <a:gdLst/>
            <a:ahLst/>
            <a:cxnLst/>
            <a:rect l="l" t="t" r="r" b="b"/>
            <a:pathLst>
              <a:path w="173990" h="3511550">
                <a:moveTo>
                  <a:pt x="115824" y="144780"/>
                </a:moveTo>
                <a:lnTo>
                  <a:pt x="57912" y="144780"/>
                </a:lnTo>
                <a:lnTo>
                  <a:pt x="57912" y="3511042"/>
                </a:lnTo>
                <a:lnTo>
                  <a:pt x="115824" y="3511042"/>
                </a:lnTo>
                <a:lnTo>
                  <a:pt x="115824" y="144780"/>
                </a:lnTo>
                <a:close/>
              </a:path>
              <a:path w="173990" h="3511550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8" y="144780"/>
                </a:lnTo>
                <a:lnTo>
                  <a:pt x="86868" y="0"/>
                </a:lnTo>
                <a:close/>
              </a:path>
              <a:path w="173990" h="3511550">
                <a:moveTo>
                  <a:pt x="159258" y="144780"/>
                </a:moveTo>
                <a:lnTo>
                  <a:pt x="115824" y="144780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88592" y="1712214"/>
            <a:ext cx="530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58355" y="4718304"/>
            <a:ext cx="632460" cy="634365"/>
          </a:xfrm>
          <a:custGeom>
            <a:avLst/>
            <a:gdLst/>
            <a:ahLst/>
            <a:cxnLst/>
            <a:rect l="l" t="t" r="r" b="b"/>
            <a:pathLst>
              <a:path w="632460" h="634364">
                <a:moveTo>
                  <a:pt x="316230" y="0"/>
                </a:moveTo>
                <a:lnTo>
                  <a:pt x="269505" y="3435"/>
                </a:lnTo>
                <a:lnTo>
                  <a:pt x="224907" y="13416"/>
                </a:lnTo>
                <a:lnTo>
                  <a:pt x="182925" y="29451"/>
                </a:lnTo>
                <a:lnTo>
                  <a:pt x="144050" y="51053"/>
                </a:lnTo>
                <a:lnTo>
                  <a:pt x="108769" y="77731"/>
                </a:lnTo>
                <a:lnTo>
                  <a:pt x="77574" y="108996"/>
                </a:lnTo>
                <a:lnTo>
                  <a:pt x="50952" y="144358"/>
                </a:lnTo>
                <a:lnTo>
                  <a:pt x="29395" y="183328"/>
                </a:lnTo>
                <a:lnTo>
                  <a:pt x="13390" y="225417"/>
                </a:lnTo>
                <a:lnTo>
                  <a:pt x="3429" y="270135"/>
                </a:lnTo>
                <a:lnTo>
                  <a:pt x="0" y="316992"/>
                </a:lnTo>
                <a:lnTo>
                  <a:pt x="3429" y="363848"/>
                </a:lnTo>
                <a:lnTo>
                  <a:pt x="13390" y="408566"/>
                </a:lnTo>
                <a:lnTo>
                  <a:pt x="29395" y="450655"/>
                </a:lnTo>
                <a:lnTo>
                  <a:pt x="50952" y="489625"/>
                </a:lnTo>
                <a:lnTo>
                  <a:pt x="77574" y="524987"/>
                </a:lnTo>
                <a:lnTo>
                  <a:pt x="108769" y="556252"/>
                </a:lnTo>
                <a:lnTo>
                  <a:pt x="144050" y="582930"/>
                </a:lnTo>
                <a:lnTo>
                  <a:pt x="182925" y="604532"/>
                </a:lnTo>
                <a:lnTo>
                  <a:pt x="224907" y="620567"/>
                </a:lnTo>
                <a:lnTo>
                  <a:pt x="269505" y="630548"/>
                </a:lnTo>
                <a:lnTo>
                  <a:pt x="316230" y="633984"/>
                </a:lnTo>
                <a:lnTo>
                  <a:pt x="362954" y="630548"/>
                </a:lnTo>
                <a:lnTo>
                  <a:pt x="407552" y="620567"/>
                </a:lnTo>
                <a:lnTo>
                  <a:pt x="449534" y="604532"/>
                </a:lnTo>
                <a:lnTo>
                  <a:pt x="488409" y="582930"/>
                </a:lnTo>
                <a:lnTo>
                  <a:pt x="523690" y="556252"/>
                </a:lnTo>
                <a:lnTo>
                  <a:pt x="554885" y="524987"/>
                </a:lnTo>
                <a:lnTo>
                  <a:pt x="581507" y="489625"/>
                </a:lnTo>
                <a:lnTo>
                  <a:pt x="603064" y="450655"/>
                </a:lnTo>
                <a:lnTo>
                  <a:pt x="619069" y="408566"/>
                </a:lnTo>
                <a:lnTo>
                  <a:pt x="629030" y="363848"/>
                </a:lnTo>
                <a:lnTo>
                  <a:pt x="632460" y="316992"/>
                </a:lnTo>
                <a:lnTo>
                  <a:pt x="629030" y="270135"/>
                </a:lnTo>
                <a:lnTo>
                  <a:pt x="619069" y="225417"/>
                </a:lnTo>
                <a:lnTo>
                  <a:pt x="603064" y="183328"/>
                </a:lnTo>
                <a:lnTo>
                  <a:pt x="581507" y="144358"/>
                </a:lnTo>
                <a:lnTo>
                  <a:pt x="554885" y="108996"/>
                </a:lnTo>
                <a:lnTo>
                  <a:pt x="523690" y="77731"/>
                </a:lnTo>
                <a:lnTo>
                  <a:pt x="488409" y="51053"/>
                </a:lnTo>
                <a:lnTo>
                  <a:pt x="449534" y="29451"/>
                </a:lnTo>
                <a:lnTo>
                  <a:pt x="407552" y="13416"/>
                </a:lnTo>
                <a:lnTo>
                  <a:pt x="362954" y="3435"/>
                </a:lnTo>
                <a:lnTo>
                  <a:pt x="31623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8355" y="4718304"/>
            <a:ext cx="632460" cy="634365"/>
          </a:xfrm>
          <a:custGeom>
            <a:avLst/>
            <a:gdLst/>
            <a:ahLst/>
            <a:cxnLst/>
            <a:rect l="l" t="t" r="r" b="b"/>
            <a:pathLst>
              <a:path w="632460" h="634364">
                <a:moveTo>
                  <a:pt x="0" y="316992"/>
                </a:moveTo>
                <a:lnTo>
                  <a:pt x="3429" y="270135"/>
                </a:lnTo>
                <a:lnTo>
                  <a:pt x="13390" y="225417"/>
                </a:lnTo>
                <a:lnTo>
                  <a:pt x="29395" y="183328"/>
                </a:lnTo>
                <a:lnTo>
                  <a:pt x="50952" y="144358"/>
                </a:lnTo>
                <a:lnTo>
                  <a:pt x="77574" y="108996"/>
                </a:lnTo>
                <a:lnTo>
                  <a:pt x="108769" y="77731"/>
                </a:lnTo>
                <a:lnTo>
                  <a:pt x="144050" y="51053"/>
                </a:lnTo>
                <a:lnTo>
                  <a:pt x="182925" y="29451"/>
                </a:lnTo>
                <a:lnTo>
                  <a:pt x="224907" y="13416"/>
                </a:lnTo>
                <a:lnTo>
                  <a:pt x="269505" y="3435"/>
                </a:lnTo>
                <a:lnTo>
                  <a:pt x="316230" y="0"/>
                </a:lnTo>
                <a:lnTo>
                  <a:pt x="362954" y="3435"/>
                </a:lnTo>
                <a:lnTo>
                  <a:pt x="407552" y="13416"/>
                </a:lnTo>
                <a:lnTo>
                  <a:pt x="449534" y="29451"/>
                </a:lnTo>
                <a:lnTo>
                  <a:pt x="488409" y="51053"/>
                </a:lnTo>
                <a:lnTo>
                  <a:pt x="523690" y="77731"/>
                </a:lnTo>
                <a:lnTo>
                  <a:pt x="554885" y="108996"/>
                </a:lnTo>
                <a:lnTo>
                  <a:pt x="581507" y="144358"/>
                </a:lnTo>
                <a:lnTo>
                  <a:pt x="603064" y="183328"/>
                </a:lnTo>
                <a:lnTo>
                  <a:pt x="619069" y="225417"/>
                </a:lnTo>
                <a:lnTo>
                  <a:pt x="629030" y="270135"/>
                </a:lnTo>
                <a:lnTo>
                  <a:pt x="632460" y="316992"/>
                </a:lnTo>
                <a:lnTo>
                  <a:pt x="629030" y="363848"/>
                </a:lnTo>
                <a:lnTo>
                  <a:pt x="619069" y="408566"/>
                </a:lnTo>
                <a:lnTo>
                  <a:pt x="603064" y="450655"/>
                </a:lnTo>
                <a:lnTo>
                  <a:pt x="581507" y="489625"/>
                </a:lnTo>
                <a:lnTo>
                  <a:pt x="554885" y="524987"/>
                </a:lnTo>
                <a:lnTo>
                  <a:pt x="523690" y="556252"/>
                </a:lnTo>
                <a:lnTo>
                  <a:pt x="488409" y="582930"/>
                </a:lnTo>
                <a:lnTo>
                  <a:pt x="449534" y="604532"/>
                </a:lnTo>
                <a:lnTo>
                  <a:pt x="407552" y="620567"/>
                </a:lnTo>
                <a:lnTo>
                  <a:pt x="362954" y="630548"/>
                </a:lnTo>
                <a:lnTo>
                  <a:pt x="316230" y="633984"/>
                </a:lnTo>
                <a:lnTo>
                  <a:pt x="269505" y="630548"/>
                </a:lnTo>
                <a:lnTo>
                  <a:pt x="224907" y="620567"/>
                </a:lnTo>
                <a:lnTo>
                  <a:pt x="182925" y="604532"/>
                </a:lnTo>
                <a:lnTo>
                  <a:pt x="144050" y="582930"/>
                </a:lnTo>
                <a:lnTo>
                  <a:pt x="108769" y="556252"/>
                </a:lnTo>
                <a:lnTo>
                  <a:pt x="77574" y="524987"/>
                </a:lnTo>
                <a:lnTo>
                  <a:pt x="50952" y="489625"/>
                </a:lnTo>
                <a:lnTo>
                  <a:pt x="29395" y="450655"/>
                </a:lnTo>
                <a:lnTo>
                  <a:pt x="13390" y="408566"/>
                </a:lnTo>
                <a:lnTo>
                  <a:pt x="3429" y="363848"/>
                </a:lnTo>
                <a:lnTo>
                  <a:pt x="0" y="3169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7396" y="2144267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316229" y="0"/>
                </a:moveTo>
                <a:lnTo>
                  <a:pt x="269505" y="3429"/>
                </a:lnTo>
                <a:lnTo>
                  <a:pt x="224907" y="13390"/>
                </a:lnTo>
                <a:lnTo>
                  <a:pt x="182925" y="29395"/>
                </a:lnTo>
                <a:lnTo>
                  <a:pt x="144050" y="50952"/>
                </a:lnTo>
                <a:lnTo>
                  <a:pt x="108769" y="77574"/>
                </a:lnTo>
                <a:lnTo>
                  <a:pt x="77574" y="108769"/>
                </a:lnTo>
                <a:lnTo>
                  <a:pt x="50952" y="144050"/>
                </a:lnTo>
                <a:lnTo>
                  <a:pt x="29395" y="182925"/>
                </a:lnTo>
                <a:lnTo>
                  <a:pt x="13390" y="224907"/>
                </a:lnTo>
                <a:lnTo>
                  <a:pt x="3429" y="269505"/>
                </a:lnTo>
                <a:lnTo>
                  <a:pt x="0" y="316230"/>
                </a:lnTo>
                <a:lnTo>
                  <a:pt x="3429" y="362954"/>
                </a:lnTo>
                <a:lnTo>
                  <a:pt x="13390" y="407552"/>
                </a:lnTo>
                <a:lnTo>
                  <a:pt x="29395" y="449534"/>
                </a:lnTo>
                <a:lnTo>
                  <a:pt x="50952" y="488409"/>
                </a:lnTo>
                <a:lnTo>
                  <a:pt x="77574" y="523690"/>
                </a:lnTo>
                <a:lnTo>
                  <a:pt x="108769" y="554885"/>
                </a:lnTo>
                <a:lnTo>
                  <a:pt x="144050" y="581507"/>
                </a:lnTo>
                <a:lnTo>
                  <a:pt x="182925" y="603064"/>
                </a:lnTo>
                <a:lnTo>
                  <a:pt x="224907" y="619069"/>
                </a:lnTo>
                <a:lnTo>
                  <a:pt x="269505" y="629030"/>
                </a:lnTo>
                <a:lnTo>
                  <a:pt x="316229" y="632460"/>
                </a:lnTo>
                <a:lnTo>
                  <a:pt x="362954" y="629030"/>
                </a:lnTo>
                <a:lnTo>
                  <a:pt x="407552" y="619069"/>
                </a:lnTo>
                <a:lnTo>
                  <a:pt x="449534" y="603064"/>
                </a:lnTo>
                <a:lnTo>
                  <a:pt x="488409" y="581507"/>
                </a:lnTo>
                <a:lnTo>
                  <a:pt x="523690" y="554885"/>
                </a:lnTo>
                <a:lnTo>
                  <a:pt x="554885" y="523690"/>
                </a:lnTo>
                <a:lnTo>
                  <a:pt x="581507" y="488409"/>
                </a:lnTo>
                <a:lnTo>
                  <a:pt x="603064" y="449534"/>
                </a:lnTo>
                <a:lnTo>
                  <a:pt x="619069" y="407552"/>
                </a:lnTo>
                <a:lnTo>
                  <a:pt x="629030" y="362954"/>
                </a:lnTo>
                <a:lnTo>
                  <a:pt x="632460" y="316230"/>
                </a:lnTo>
                <a:lnTo>
                  <a:pt x="629030" y="269505"/>
                </a:lnTo>
                <a:lnTo>
                  <a:pt x="619069" y="224907"/>
                </a:lnTo>
                <a:lnTo>
                  <a:pt x="603064" y="182925"/>
                </a:lnTo>
                <a:lnTo>
                  <a:pt x="581507" y="144050"/>
                </a:lnTo>
                <a:lnTo>
                  <a:pt x="554885" y="108769"/>
                </a:lnTo>
                <a:lnTo>
                  <a:pt x="523690" y="77574"/>
                </a:lnTo>
                <a:lnTo>
                  <a:pt x="488409" y="50952"/>
                </a:lnTo>
                <a:lnTo>
                  <a:pt x="449534" y="29395"/>
                </a:lnTo>
                <a:lnTo>
                  <a:pt x="407552" y="13390"/>
                </a:lnTo>
                <a:lnTo>
                  <a:pt x="362954" y="3429"/>
                </a:lnTo>
                <a:lnTo>
                  <a:pt x="316229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7396" y="2144267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30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29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30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29" y="632460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3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4116" y="5722621"/>
            <a:ext cx="591820" cy="192405"/>
          </a:xfrm>
          <a:custGeom>
            <a:avLst/>
            <a:gdLst/>
            <a:ahLst/>
            <a:cxnLst/>
            <a:rect l="l" t="t" r="r" b="b"/>
            <a:pathLst>
              <a:path w="591819" h="192404">
                <a:moveTo>
                  <a:pt x="399669" y="0"/>
                </a:moveTo>
                <a:lnTo>
                  <a:pt x="399669" y="192023"/>
                </a:lnTo>
                <a:lnTo>
                  <a:pt x="527684" y="128015"/>
                </a:lnTo>
                <a:lnTo>
                  <a:pt x="431672" y="128015"/>
                </a:lnTo>
                <a:lnTo>
                  <a:pt x="431672" y="64007"/>
                </a:lnTo>
                <a:lnTo>
                  <a:pt x="527684" y="64007"/>
                </a:lnTo>
                <a:lnTo>
                  <a:pt x="399669" y="0"/>
                </a:lnTo>
                <a:close/>
              </a:path>
              <a:path w="591819" h="192404">
                <a:moveTo>
                  <a:pt x="399669" y="64007"/>
                </a:moveTo>
                <a:lnTo>
                  <a:pt x="0" y="64007"/>
                </a:lnTo>
                <a:lnTo>
                  <a:pt x="0" y="128015"/>
                </a:lnTo>
                <a:lnTo>
                  <a:pt x="399669" y="128015"/>
                </a:lnTo>
                <a:lnTo>
                  <a:pt x="399669" y="64007"/>
                </a:lnTo>
                <a:close/>
              </a:path>
              <a:path w="591819" h="192404">
                <a:moveTo>
                  <a:pt x="527684" y="64007"/>
                </a:moveTo>
                <a:lnTo>
                  <a:pt x="431672" y="64007"/>
                </a:lnTo>
                <a:lnTo>
                  <a:pt x="431672" y="128015"/>
                </a:lnTo>
                <a:lnTo>
                  <a:pt x="527684" y="128015"/>
                </a:lnTo>
                <a:lnTo>
                  <a:pt x="591692" y="96011"/>
                </a:lnTo>
                <a:lnTo>
                  <a:pt x="527684" y="6400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4117" y="5402580"/>
            <a:ext cx="619125" cy="192405"/>
          </a:xfrm>
          <a:custGeom>
            <a:avLst/>
            <a:gdLst/>
            <a:ahLst/>
            <a:cxnLst/>
            <a:rect l="l" t="t" r="r" b="b"/>
            <a:pathLst>
              <a:path w="619125" h="192404">
                <a:moveTo>
                  <a:pt x="426973" y="0"/>
                </a:moveTo>
                <a:lnTo>
                  <a:pt x="426973" y="192024"/>
                </a:lnTo>
                <a:lnTo>
                  <a:pt x="554989" y="128016"/>
                </a:lnTo>
                <a:lnTo>
                  <a:pt x="458977" y="128016"/>
                </a:lnTo>
                <a:lnTo>
                  <a:pt x="458977" y="64008"/>
                </a:lnTo>
                <a:lnTo>
                  <a:pt x="554989" y="64008"/>
                </a:lnTo>
                <a:lnTo>
                  <a:pt x="426973" y="0"/>
                </a:lnTo>
                <a:close/>
              </a:path>
              <a:path w="619125" h="192404">
                <a:moveTo>
                  <a:pt x="426973" y="64008"/>
                </a:moveTo>
                <a:lnTo>
                  <a:pt x="0" y="64008"/>
                </a:lnTo>
                <a:lnTo>
                  <a:pt x="0" y="128016"/>
                </a:lnTo>
                <a:lnTo>
                  <a:pt x="426973" y="128016"/>
                </a:lnTo>
                <a:lnTo>
                  <a:pt x="426973" y="64008"/>
                </a:lnTo>
                <a:close/>
              </a:path>
              <a:path w="619125" h="192404">
                <a:moveTo>
                  <a:pt x="554989" y="64008"/>
                </a:moveTo>
                <a:lnTo>
                  <a:pt x="458977" y="64008"/>
                </a:lnTo>
                <a:lnTo>
                  <a:pt x="458977" y="128016"/>
                </a:lnTo>
                <a:lnTo>
                  <a:pt x="554989" y="128016"/>
                </a:lnTo>
                <a:lnTo>
                  <a:pt x="618997" y="96012"/>
                </a:lnTo>
                <a:lnTo>
                  <a:pt x="554989" y="64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4483" y="3909060"/>
            <a:ext cx="632460" cy="634365"/>
          </a:xfrm>
          <a:custGeom>
            <a:avLst/>
            <a:gdLst/>
            <a:ahLst/>
            <a:cxnLst/>
            <a:rect l="l" t="t" r="r" b="b"/>
            <a:pathLst>
              <a:path w="632459" h="634364">
                <a:moveTo>
                  <a:pt x="316230" y="0"/>
                </a:moveTo>
                <a:lnTo>
                  <a:pt x="269505" y="3435"/>
                </a:lnTo>
                <a:lnTo>
                  <a:pt x="224907" y="13416"/>
                </a:lnTo>
                <a:lnTo>
                  <a:pt x="182925" y="29451"/>
                </a:lnTo>
                <a:lnTo>
                  <a:pt x="144050" y="51053"/>
                </a:lnTo>
                <a:lnTo>
                  <a:pt x="108769" y="77731"/>
                </a:lnTo>
                <a:lnTo>
                  <a:pt x="77574" y="108996"/>
                </a:lnTo>
                <a:lnTo>
                  <a:pt x="50952" y="144358"/>
                </a:lnTo>
                <a:lnTo>
                  <a:pt x="29395" y="183328"/>
                </a:lnTo>
                <a:lnTo>
                  <a:pt x="13390" y="225417"/>
                </a:lnTo>
                <a:lnTo>
                  <a:pt x="3429" y="270135"/>
                </a:lnTo>
                <a:lnTo>
                  <a:pt x="0" y="316991"/>
                </a:lnTo>
                <a:lnTo>
                  <a:pt x="3429" y="363848"/>
                </a:lnTo>
                <a:lnTo>
                  <a:pt x="13390" y="408566"/>
                </a:lnTo>
                <a:lnTo>
                  <a:pt x="29395" y="450655"/>
                </a:lnTo>
                <a:lnTo>
                  <a:pt x="50952" y="489625"/>
                </a:lnTo>
                <a:lnTo>
                  <a:pt x="77574" y="524987"/>
                </a:lnTo>
                <a:lnTo>
                  <a:pt x="108769" y="556252"/>
                </a:lnTo>
                <a:lnTo>
                  <a:pt x="144050" y="582930"/>
                </a:lnTo>
                <a:lnTo>
                  <a:pt x="182925" y="604532"/>
                </a:lnTo>
                <a:lnTo>
                  <a:pt x="224907" y="620567"/>
                </a:lnTo>
                <a:lnTo>
                  <a:pt x="269505" y="630548"/>
                </a:lnTo>
                <a:lnTo>
                  <a:pt x="316230" y="633983"/>
                </a:lnTo>
                <a:lnTo>
                  <a:pt x="362954" y="630548"/>
                </a:lnTo>
                <a:lnTo>
                  <a:pt x="407552" y="620567"/>
                </a:lnTo>
                <a:lnTo>
                  <a:pt x="449534" y="604532"/>
                </a:lnTo>
                <a:lnTo>
                  <a:pt x="488409" y="582930"/>
                </a:lnTo>
                <a:lnTo>
                  <a:pt x="523690" y="556252"/>
                </a:lnTo>
                <a:lnTo>
                  <a:pt x="554885" y="524987"/>
                </a:lnTo>
                <a:lnTo>
                  <a:pt x="581507" y="489625"/>
                </a:lnTo>
                <a:lnTo>
                  <a:pt x="603064" y="450655"/>
                </a:lnTo>
                <a:lnTo>
                  <a:pt x="619069" y="408566"/>
                </a:lnTo>
                <a:lnTo>
                  <a:pt x="629030" y="363848"/>
                </a:lnTo>
                <a:lnTo>
                  <a:pt x="632460" y="316991"/>
                </a:lnTo>
                <a:lnTo>
                  <a:pt x="629030" y="270135"/>
                </a:lnTo>
                <a:lnTo>
                  <a:pt x="619069" y="225417"/>
                </a:lnTo>
                <a:lnTo>
                  <a:pt x="603064" y="183328"/>
                </a:lnTo>
                <a:lnTo>
                  <a:pt x="581507" y="144358"/>
                </a:lnTo>
                <a:lnTo>
                  <a:pt x="554885" y="108996"/>
                </a:lnTo>
                <a:lnTo>
                  <a:pt x="523690" y="77731"/>
                </a:lnTo>
                <a:lnTo>
                  <a:pt x="488409" y="51053"/>
                </a:lnTo>
                <a:lnTo>
                  <a:pt x="449534" y="29451"/>
                </a:lnTo>
                <a:lnTo>
                  <a:pt x="407552" y="13416"/>
                </a:lnTo>
                <a:lnTo>
                  <a:pt x="362954" y="3435"/>
                </a:lnTo>
                <a:lnTo>
                  <a:pt x="316230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44483" y="3909060"/>
            <a:ext cx="632460" cy="634365"/>
          </a:xfrm>
          <a:custGeom>
            <a:avLst/>
            <a:gdLst/>
            <a:ahLst/>
            <a:cxnLst/>
            <a:rect l="l" t="t" r="r" b="b"/>
            <a:pathLst>
              <a:path w="632459" h="634364">
                <a:moveTo>
                  <a:pt x="0" y="316991"/>
                </a:moveTo>
                <a:lnTo>
                  <a:pt x="3429" y="270135"/>
                </a:lnTo>
                <a:lnTo>
                  <a:pt x="13390" y="225417"/>
                </a:lnTo>
                <a:lnTo>
                  <a:pt x="29395" y="183328"/>
                </a:lnTo>
                <a:lnTo>
                  <a:pt x="50952" y="144358"/>
                </a:lnTo>
                <a:lnTo>
                  <a:pt x="77574" y="108996"/>
                </a:lnTo>
                <a:lnTo>
                  <a:pt x="108769" y="77731"/>
                </a:lnTo>
                <a:lnTo>
                  <a:pt x="144050" y="51053"/>
                </a:lnTo>
                <a:lnTo>
                  <a:pt x="182925" y="29451"/>
                </a:lnTo>
                <a:lnTo>
                  <a:pt x="224907" y="13416"/>
                </a:lnTo>
                <a:lnTo>
                  <a:pt x="269505" y="3435"/>
                </a:lnTo>
                <a:lnTo>
                  <a:pt x="316230" y="0"/>
                </a:lnTo>
                <a:lnTo>
                  <a:pt x="362954" y="3435"/>
                </a:lnTo>
                <a:lnTo>
                  <a:pt x="407552" y="13416"/>
                </a:lnTo>
                <a:lnTo>
                  <a:pt x="449534" y="29451"/>
                </a:lnTo>
                <a:lnTo>
                  <a:pt x="488409" y="51053"/>
                </a:lnTo>
                <a:lnTo>
                  <a:pt x="523690" y="77731"/>
                </a:lnTo>
                <a:lnTo>
                  <a:pt x="554885" y="108996"/>
                </a:lnTo>
                <a:lnTo>
                  <a:pt x="581507" y="144358"/>
                </a:lnTo>
                <a:lnTo>
                  <a:pt x="603064" y="183328"/>
                </a:lnTo>
                <a:lnTo>
                  <a:pt x="619069" y="225417"/>
                </a:lnTo>
                <a:lnTo>
                  <a:pt x="629030" y="270135"/>
                </a:lnTo>
                <a:lnTo>
                  <a:pt x="632460" y="316991"/>
                </a:lnTo>
                <a:lnTo>
                  <a:pt x="629030" y="363848"/>
                </a:lnTo>
                <a:lnTo>
                  <a:pt x="619069" y="408566"/>
                </a:lnTo>
                <a:lnTo>
                  <a:pt x="603064" y="450655"/>
                </a:lnTo>
                <a:lnTo>
                  <a:pt x="581507" y="489625"/>
                </a:lnTo>
                <a:lnTo>
                  <a:pt x="554885" y="524987"/>
                </a:lnTo>
                <a:lnTo>
                  <a:pt x="523690" y="556252"/>
                </a:lnTo>
                <a:lnTo>
                  <a:pt x="488409" y="582930"/>
                </a:lnTo>
                <a:lnTo>
                  <a:pt x="449534" y="604532"/>
                </a:lnTo>
                <a:lnTo>
                  <a:pt x="407552" y="620567"/>
                </a:lnTo>
                <a:lnTo>
                  <a:pt x="362954" y="630548"/>
                </a:lnTo>
                <a:lnTo>
                  <a:pt x="316230" y="633983"/>
                </a:lnTo>
                <a:lnTo>
                  <a:pt x="269505" y="630548"/>
                </a:lnTo>
                <a:lnTo>
                  <a:pt x="224907" y="620567"/>
                </a:lnTo>
                <a:lnTo>
                  <a:pt x="182925" y="604532"/>
                </a:lnTo>
                <a:lnTo>
                  <a:pt x="144050" y="582930"/>
                </a:lnTo>
                <a:lnTo>
                  <a:pt x="108769" y="556252"/>
                </a:lnTo>
                <a:lnTo>
                  <a:pt x="77574" y="524987"/>
                </a:lnTo>
                <a:lnTo>
                  <a:pt x="50952" y="489625"/>
                </a:lnTo>
                <a:lnTo>
                  <a:pt x="29395" y="450655"/>
                </a:lnTo>
                <a:lnTo>
                  <a:pt x="13390" y="408566"/>
                </a:lnTo>
                <a:lnTo>
                  <a:pt x="3429" y="363848"/>
                </a:lnTo>
                <a:lnTo>
                  <a:pt x="0" y="3169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73796" y="5382768"/>
            <a:ext cx="459105" cy="192405"/>
          </a:xfrm>
          <a:custGeom>
            <a:avLst/>
            <a:gdLst/>
            <a:ahLst/>
            <a:cxnLst/>
            <a:rect l="l" t="t" r="r" b="b"/>
            <a:pathLst>
              <a:path w="459104" h="192404">
                <a:moveTo>
                  <a:pt x="192024" y="0"/>
                </a:moveTo>
                <a:lnTo>
                  <a:pt x="0" y="96011"/>
                </a:lnTo>
                <a:lnTo>
                  <a:pt x="192024" y="192023"/>
                </a:lnTo>
                <a:lnTo>
                  <a:pt x="192024" y="128015"/>
                </a:lnTo>
                <a:lnTo>
                  <a:pt x="160020" y="128015"/>
                </a:lnTo>
                <a:lnTo>
                  <a:pt x="160020" y="64007"/>
                </a:lnTo>
                <a:lnTo>
                  <a:pt x="192024" y="64007"/>
                </a:lnTo>
                <a:lnTo>
                  <a:pt x="192024" y="0"/>
                </a:lnTo>
                <a:close/>
              </a:path>
              <a:path w="459104" h="192404">
                <a:moveTo>
                  <a:pt x="192024" y="64007"/>
                </a:moveTo>
                <a:lnTo>
                  <a:pt x="160020" y="64007"/>
                </a:lnTo>
                <a:lnTo>
                  <a:pt x="160020" y="128015"/>
                </a:lnTo>
                <a:lnTo>
                  <a:pt x="192024" y="128015"/>
                </a:lnTo>
                <a:lnTo>
                  <a:pt x="192024" y="64007"/>
                </a:lnTo>
                <a:close/>
              </a:path>
              <a:path w="459104" h="192404">
                <a:moveTo>
                  <a:pt x="459104" y="64007"/>
                </a:moveTo>
                <a:lnTo>
                  <a:pt x="192024" y="64007"/>
                </a:lnTo>
                <a:lnTo>
                  <a:pt x="192024" y="128015"/>
                </a:lnTo>
                <a:lnTo>
                  <a:pt x="459104" y="128015"/>
                </a:lnTo>
                <a:lnTo>
                  <a:pt x="459104" y="640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37295" y="5707711"/>
            <a:ext cx="343535" cy="192405"/>
          </a:xfrm>
          <a:custGeom>
            <a:avLst/>
            <a:gdLst/>
            <a:ahLst/>
            <a:cxnLst/>
            <a:rect l="l" t="t" r="r" b="b"/>
            <a:pathLst>
              <a:path w="343534" h="192404">
                <a:moveTo>
                  <a:pt x="152273" y="0"/>
                </a:moveTo>
                <a:lnTo>
                  <a:pt x="151468" y="63997"/>
                </a:lnTo>
                <a:lnTo>
                  <a:pt x="183514" y="64389"/>
                </a:lnTo>
                <a:lnTo>
                  <a:pt x="182625" y="128397"/>
                </a:lnTo>
                <a:lnTo>
                  <a:pt x="150659" y="128397"/>
                </a:lnTo>
                <a:lnTo>
                  <a:pt x="149859" y="192011"/>
                </a:lnTo>
                <a:lnTo>
                  <a:pt x="281056" y="128397"/>
                </a:lnTo>
                <a:lnTo>
                  <a:pt x="182625" y="128397"/>
                </a:lnTo>
                <a:lnTo>
                  <a:pt x="150664" y="128005"/>
                </a:lnTo>
                <a:lnTo>
                  <a:pt x="281863" y="128005"/>
                </a:lnTo>
                <a:lnTo>
                  <a:pt x="343026" y="98348"/>
                </a:lnTo>
                <a:lnTo>
                  <a:pt x="152273" y="0"/>
                </a:lnTo>
                <a:close/>
              </a:path>
              <a:path w="343534" h="192404">
                <a:moveTo>
                  <a:pt x="151468" y="63997"/>
                </a:moveTo>
                <a:lnTo>
                  <a:pt x="150664" y="128005"/>
                </a:lnTo>
                <a:lnTo>
                  <a:pt x="182625" y="128397"/>
                </a:lnTo>
                <a:lnTo>
                  <a:pt x="183514" y="64389"/>
                </a:lnTo>
                <a:lnTo>
                  <a:pt x="151468" y="63997"/>
                </a:lnTo>
                <a:close/>
              </a:path>
              <a:path w="343534" h="192404">
                <a:moveTo>
                  <a:pt x="761" y="62153"/>
                </a:moveTo>
                <a:lnTo>
                  <a:pt x="0" y="126161"/>
                </a:lnTo>
                <a:lnTo>
                  <a:pt x="150664" y="128005"/>
                </a:lnTo>
                <a:lnTo>
                  <a:pt x="151468" y="63997"/>
                </a:lnTo>
                <a:lnTo>
                  <a:pt x="761" y="6215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78118" y="6051600"/>
            <a:ext cx="1353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mbria Math"/>
                <a:cs typeface="Cambria Math"/>
              </a:rPr>
              <a:t>𝜕𝐿∕𝜕𝑤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39996" y="4149852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4" h="632460">
                <a:moveTo>
                  <a:pt x="316992" y="0"/>
                </a:moveTo>
                <a:lnTo>
                  <a:pt x="270135" y="3429"/>
                </a:lnTo>
                <a:lnTo>
                  <a:pt x="225417" y="13390"/>
                </a:lnTo>
                <a:lnTo>
                  <a:pt x="183328" y="29395"/>
                </a:lnTo>
                <a:lnTo>
                  <a:pt x="144358" y="50952"/>
                </a:lnTo>
                <a:lnTo>
                  <a:pt x="108996" y="77574"/>
                </a:lnTo>
                <a:lnTo>
                  <a:pt x="77731" y="108769"/>
                </a:lnTo>
                <a:lnTo>
                  <a:pt x="51053" y="144050"/>
                </a:lnTo>
                <a:lnTo>
                  <a:pt x="29451" y="182925"/>
                </a:lnTo>
                <a:lnTo>
                  <a:pt x="13416" y="224907"/>
                </a:lnTo>
                <a:lnTo>
                  <a:pt x="3435" y="269505"/>
                </a:lnTo>
                <a:lnTo>
                  <a:pt x="0" y="316230"/>
                </a:lnTo>
                <a:lnTo>
                  <a:pt x="3435" y="362954"/>
                </a:lnTo>
                <a:lnTo>
                  <a:pt x="13416" y="407552"/>
                </a:lnTo>
                <a:lnTo>
                  <a:pt x="29451" y="449534"/>
                </a:lnTo>
                <a:lnTo>
                  <a:pt x="51053" y="488409"/>
                </a:lnTo>
                <a:lnTo>
                  <a:pt x="77731" y="523690"/>
                </a:lnTo>
                <a:lnTo>
                  <a:pt x="108996" y="554885"/>
                </a:lnTo>
                <a:lnTo>
                  <a:pt x="144358" y="581507"/>
                </a:lnTo>
                <a:lnTo>
                  <a:pt x="183328" y="603064"/>
                </a:lnTo>
                <a:lnTo>
                  <a:pt x="225417" y="619069"/>
                </a:lnTo>
                <a:lnTo>
                  <a:pt x="270135" y="629030"/>
                </a:lnTo>
                <a:lnTo>
                  <a:pt x="316992" y="632460"/>
                </a:lnTo>
                <a:lnTo>
                  <a:pt x="363848" y="629030"/>
                </a:lnTo>
                <a:lnTo>
                  <a:pt x="408566" y="619069"/>
                </a:lnTo>
                <a:lnTo>
                  <a:pt x="450655" y="603064"/>
                </a:lnTo>
                <a:lnTo>
                  <a:pt x="489625" y="581507"/>
                </a:lnTo>
                <a:lnTo>
                  <a:pt x="524987" y="554885"/>
                </a:lnTo>
                <a:lnTo>
                  <a:pt x="556252" y="523690"/>
                </a:lnTo>
                <a:lnTo>
                  <a:pt x="582930" y="488409"/>
                </a:lnTo>
                <a:lnTo>
                  <a:pt x="604532" y="449534"/>
                </a:lnTo>
                <a:lnTo>
                  <a:pt x="620567" y="407552"/>
                </a:lnTo>
                <a:lnTo>
                  <a:pt x="630548" y="362954"/>
                </a:lnTo>
                <a:lnTo>
                  <a:pt x="633983" y="316230"/>
                </a:lnTo>
                <a:lnTo>
                  <a:pt x="630548" y="269505"/>
                </a:lnTo>
                <a:lnTo>
                  <a:pt x="620567" y="224907"/>
                </a:lnTo>
                <a:lnTo>
                  <a:pt x="604532" y="182925"/>
                </a:lnTo>
                <a:lnTo>
                  <a:pt x="582930" y="144050"/>
                </a:lnTo>
                <a:lnTo>
                  <a:pt x="556252" y="108769"/>
                </a:lnTo>
                <a:lnTo>
                  <a:pt x="524987" y="77574"/>
                </a:lnTo>
                <a:lnTo>
                  <a:pt x="489625" y="50952"/>
                </a:lnTo>
                <a:lnTo>
                  <a:pt x="450655" y="29395"/>
                </a:lnTo>
                <a:lnTo>
                  <a:pt x="408566" y="13390"/>
                </a:lnTo>
                <a:lnTo>
                  <a:pt x="363848" y="3429"/>
                </a:lnTo>
                <a:lnTo>
                  <a:pt x="316992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9996" y="4149852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4" h="632460">
                <a:moveTo>
                  <a:pt x="0" y="316230"/>
                </a:moveTo>
                <a:lnTo>
                  <a:pt x="3435" y="269505"/>
                </a:lnTo>
                <a:lnTo>
                  <a:pt x="13416" y="224907"/>
                </a:lnTo>
                <a:lnTo>
                  <a:pt x="29451" y="182925"/>
                </a:lnTo>
                <a:lnTo>
                  <a:pt x="51053" y="144050"/>
                </a:lnTo>
                <a:lnTo>
                  <a:pt x="77731" y="108769"/>
                </a:lnTo>
                <a:lnTo>
                  <a:pt x="108996" y="77574"/>
                </a:lnTo>
                <a:lnTo>
                  <a:pt x="144358" y="50952"/>
                </a:lnTo>
                <a:lnTo>
                  <a:pt x="183328" y="29395"/>
                </a:lnTo>
                <a:lnTo>
                  <a:pt x="225417" y="13390"/>
                </a:lnTo>
                <a:lnTo>
                  <a:pt x="270135" y="3429"/>
                </a:lnTo>
                <a:lnTo>
                  <a:pt x="316992" y="0"/>
                </a:lnTo>
                <a:lnTo>
                  <a:pt x="363848" y="3429"/>
                </a:lnTo>
                <a:lnTo>
                  <a:pt x="408566" y="13390"/>
                </a:lnTo>
                <a:lnTo>
                  <a:pt x="450655" y="29395"/>
                </a:lnTo>
                <a:lnTo>
                  <a:pt x="489625" y="50952"/>
                </a:lnTo>
                <a:lnTo>
                  <a:pt x="524987" y="77574"/>
                </a:lnTo>
                <a:lnTo>
                  <a:pt x="556252" y="108769"/>
                </a:lnTo>
                <a:lnTo>
                  <a:pt x="582930" y="144050"/>
                </a:lnTo>
                <a:lnTo>
                  <a:pt x="604532" y="182925"/>
                </a:lnTo>
                <a:lnTo>
                  <a:pt x="620567" y="224907"/>
                </a:lnTo>
                <a:lnTo>
                  <a:pt x="630548" y="269505"/>
                </a:lnTo>
                <a:lnTo>
                  <a:pt x="633983" y="316230"/>
                </a:lnTo>
                <a:lnTo>
                  <a:pt x="630548" y="362954"/>
                </a:lnTo>
                <a:lnTo>
                  <a:pt x="620567" y="407552"/>
                </a:lnTo>
                <a:lnTo>
                  <a:pt x="604532" y="449534"/>
                </a:lnTo>
                <a:lnTo>
                  <a:pt x="582930" y="488409"/>
                </a:lnTo>
                <a:lnTo>
                  <a:pt x="556252" y="523690"/>
                </a:lnTo>
                <a:lnTo>
                  <a:pt x="524987" y="554885"/>
                </a:lnTo>
                <a:lnTo>
                  <a:pt x="489625" y="581507"/>
                </a:lnTo>
                <a:lnTo>
                  <a:pt x="450655" y="603064"/>
                </a:lnTo>
                <a:lnTo>
                  <a:pt x="408566" y="619069"/>
                </a:lnTo>
                <a:lnTo>
                  <a:pt x="363848" y="629030"/>
                </a:lnTo>
                <a:lnTo>
                  <a:pt x="316992" y="632460"/>
                </a:lnTo>
                <a:lnTo>
                  <a:pt x="270135" y="629030"/>
                </a:lnTo>
                <a:lnTo>
                  <a:pt x="225417" y="619069"/>
                </a:lnTo>
                <a:lnTo>
                  <a:pt x="183328" y="603064"/>
                </a:lnTo>
                <a:lnTo>
                  <a:pt x="144358" y="581507"/>
                </a:lnTo>
                <a:lnTo>
                  <a:pt x="108996" y="554885"/>
                </a:lnTo>
                <a:lnTo>
                  <a:pt x="77731" y="523690"/>
                </a:lnTo>
                <a:lnTo>
                  <a:pt x="51053" y="488409"/>
                </a:lnTo>
                <a:lnTo>
                  <a:pt x="29451" y="449534"/>
                </a:lnTo>
                <a:lnTo>
                  <a:pt x="13416" y="407552"/>
                </a:lnTo>
                <a:lnTo>
                  <a:pt x="3435" y="362954"/>
                </a:lnTo>
                <a:lnTo>
                  <a:pt x="0" y="31623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7864" y="5385816"/>
            <a:ext cx="340360" cy="192405"/>
          </a:xfrm>
          <a:custGeom>
            <a:avLst/>
            <a:gdLst/>
            <a:ahLst/>
            <a:cxnLst/>
            <a:rect l="l" t="t" r="r" b="b"/>
            <a:pathLst>
              <a:path w="340360" h="192404">
                <a:moveTo>
                  <a:pt x="147827" y="0"/>
                </a:moveTo>
                <a:lnTo>
                  <a:pt x="147827" y="192024"/>
                </a:lnTo>
                <a:lnTo>
                  <a:pt x="275843" y="128016"/>
                </a:lnTo>
                <a:lnTo>
                  <a:pt x="179832" y="128016"/>
                </a:lnTo>
                <a:lnTo>
                  <a:pt x="179832" y="64008"/>
                </a:lnTo>
                <a:lnTo>
                  <a:pt x="275843" y="64008"/>
                </a:lnTo>
                <a:lnTo>
                  <a:pt x="147827" y="0"/>
                </a:lnTo>
                <a:close/>
              </a:path>
              <a:path w="340360" h="192404">
                <a:moveTo>
                  <a:pt x="147827" y="64008"/>
                </a:moveTo>
                <a:lnTo>
                  <a:pt x="0" y="64008"/>
                </a:lnTo>
                <a:lnTo>
                  <a:pt x="0" y="128016"/>
                </a:lnTo>
                <a:lnTo>
                  <a:pt x="147827" y="128016"/>
                </a:lnTo>
                <a:lnTo>
                  <a:pt x="147827" y="64008"/>
                </a:lnTo>
                <a:close/>
              </a:path>
              <a:path w="340360" h="192404">
                <a:moveTo>
                  <a:pt x="275843" y="64008"/>
                </a:moveTo>
                <a:lnTo>
                  <a:pt x="179832" y="64008"/>
                </a:lnTo>
                <a:lnTo>
                  <a:pt x="179832" y="128016"/>
                </a:lnTo>
                <a:lnTo>
                  <a:pt x="275843" y="128016"/>
                </a:lnTo>
                <a:lnTo>
                  <a:pt x="339851" y="96012"/>
                </a:lnTo>
                <a:lnTo>
                  <a:pt x="275843" y="64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47080" y="5386324"/>
            <a:ext cx="849630" cy="192405"/>
          </a:xfrm>
          <a:custGeom>
            <a:avLst/>
            <a:gdLst/>
            <a:ahLst/>
            <a:cxnLst/>
            <a:rect l="l" t="t" r="r" b="b"/>
            <a:pathLst>
              <a:path w="849629" h="192404">
                <a:moveTo>
                  <a:pt x="64008" y="74929"/>
                </a:moveTo>
                <a:lnTo>
                  <a:pt x="0" y="76200"/>
                </a:lnTo>
                <a:lnTo>
                  <a:pt x="1270" y="140207"/>
                </a:lnTo>
                <a:lnTo>
                  <a:pt x="65278" y="138937"/>
                </a:lnTo>
                <a:lnTo>
                  <a:pt x="64008" y="74929"/>
                </a:lnTo>
                <a:close/>
              </a:path>
              <a:path w="849629" h="192404">
                <a:moveTo>
                  <a:pt x="192024" y="72643"/>
                </a:moveTo>
                <a:lnTo>
                  <a:pt x="128016" y="73787"/>
                </a:lnTo>
                <a:lnTo>
                  <a:pt x="129159" y="137794"/>
                </a:lnTo>
                <a:lnTo>
                  <a:pt x="193167" y="136651"/>
                </a:lnTo>
                <a:lnTo>
                  <a:pt x="192024" y="72643"/>
                </a:lnTo>
                <a:close/>
              </a:path>
              <a:path w="849629" h="192404">
                <a:moveTo>
                  <a:pt x="320040" y="70231"/>
                </a:moveTo>
                <a:lnTo>
                  <a:pt x="256032" y="71373"/>
                </a:lnTo>
                <a:lnTo>
                  <a:pt x="257175" y="135381"/>
                </a:lnTo>
                <a:lnTo>
                  <a:pt x="321183" y="134238"/>
                </a:lnTo>
                <a:lnTo>
                  <a:pt x="320040" y="70231"/>
                </a:lnTo>
                <a:close/>
              </a:path>
              <a:path w="849629" h="192404">
                <a:moveTo>
                  <a:pt x="448056" y="67817"/>
                </a:moveTo>
                <a:lnTo>
                  <a:pt x="384048" y="69087"/>
                </a:lnTo>
                <a:lnTo>
                  <a:pt x="385191" y="133095"/>
                </a:lnTo>
                <a:lnTo>
                  <a:pt x="449199" y="131825"/>
                </a:lnTo>
                <a:lnTo>
                  <a:pt x="448056" y="67817"/>
                </a:lnTo>
                <a:close/>
              </a:path>
              <a:path w="849629" h="192404">
                <a:moveTo>
                  <a:pt x="576072" y="65531"/>
                </a:moveTo>
                <a:lnTo>
                  <a:pt x="512064" y="66675"/>
                </a:lnTo>
                <a:lnTo>
                  <a:pt x="513207" y="130682"/>
                </a:lnTo>
                <a:lnTo>
                  <a:pt x="577215" y="129539"/>
                </a:lnTo>
                <a:lnTo>
                  <a:pt x="576072" y="65531"/>
                </a:lnTo>
                <a:close/>
              </a:path>
              <a:path w="849629" h="192404">
                <a:moveTo>
                  <a:pt x="788159" y="63372"/>
                </a:moveTo>
                <a:lnTo>
                  <a:pt x="688467" y="63372"/>
                </a:lnTo>
                <a:lnTo>
                  <a:pt x="689737" y="127381"/>
                </a:lnTo>
                <a:lnTo>
                  <a:pt x="657689" y="127968"/>
                </a:lnTo>
                <a:lnTo>
                  <a:pt x="658876" y="192023"/>
                </a:lnTo>
                <a:lnTo>
                  <a:pt x="849122" y="92456"/>
                </a:lnTo>
                <a:lnTo>
                  <a:pt x="788159" y="63372"/>
                </a:lnTo>
                <a:close/>
              </a:path>
              <a:path w="849629" h="192404">
                <a:moveTo>
                  <a:pt x="656504" y="63958"/>
                </a:moveTo>
                <a:lnTo>
                  <a:pt x="639953" y="64262"/>
                </a:lnTo>
                <a:lnTo>
                  <a:pt x="641223" y="128269"/>
                </a:lnTo>
                <a:lnTo>
                  <a:pt x="657689" y="127968"/>
                </a:lnTo>
                <a:lnTo>
                  <a:pt x="656504" y="63958"/>
                </a:lnTo>
                <a:close/>
              </a:path>
              <a:path w="849629" h="192404">
                <a:moveTo>
                  <a:pt x="688467" y="63372"/>
                </a:moveTo>
                <a:lnTo>
                  <a:pt x="656504" y="63958"/>
                </a:lnTo>
                <a:lnTo>
                  <a:pt x="657689" y="127968"/>
                </a:lnTo>
                <a:lnTo>
                  <a:pt x="689737" y="127381"/>
                </a:lnTo>
                <a:lnTo>
                  <a:pt x="688467" y="63372"/>
                </a:lnTo>
                <a:close/>
              </a:path>
              <a:path w="849629" h="192404">
                <a:moveTo>
                  <a:pt x="655320" y="0"/>
                </a:moveTo>
                <a:lnTo>
                  <a:pt x="656504" y="63958"/>
                </a:lnTo>
                <a:lnTo>
                  <a:pt x="688467" y="63372"/>
                </a:lnTo>
                <a:lnTo>
                  <a:pt x="788159" y="63372"/>
                </a:lnTo>
                <a:lnTo>
                  <a:pt x="65532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00315" y="5737860"/>
            <a:ext cx="777240" cy="192405"/>
          </a:xfrm>
          <a:custGeom>
            <a:avLst/>
            <a:gdLst/>
            <a:ahLst/>
            <a:cxnLst/>
            <a:rect l="l" t="t" r="r" b="b"/>
            <a:pathLst>
              <a:path w="777239" h="192404">
                <a:moveTo>
                  <a:pt x="585216" y="0"/>
                </a:moveTo>
                <a:lnTo>
                  <a:pt x="585216" y="192023"/>
                </a:lnTo>
                <a:lnTo>
                  <a:pt x="713232" y="128015"/>
                </a:lnTo>
                <a:lnTo>
                  <a:pt x="617220" y="128015"/>
                </a:lnTo>
                <a:lnTo>
                  <a:pt x="617220" y="64007"/>
                </a:lnTo>
                <a:lnTo>
                  <a:pt x="713232" y="64007"/>
                </a:lnTo>
                <a:lnTo>
                  <a:pt x="585216" y="0"/>
                </a:lnTo>
                <a:close/>
              </a:path>
              <a:path w="777239" h="192404">
                <a:moveTo>
                  <a:pt x="585216" y="64007"/>
                </a:moveTo>
                <a:lnTo>
                  <a:pt x="0" y="64007"/>
                </a:lnTo>
                <a:lnTo>
                  <a:pt x="0" y="128015"/>
                </a:lnTo>
                <a:lnTo>
                  <a:pt x="585216" y="128015"/>
                </a:lnTo>
                <a:lnTo>
                  <a:pt x="585216" y="64007"/>
                </a:lnTo>
                <a:close/>
              </a:path>
              <a:path w="777239" h="192404">
                <a:moveTo>
                  <a:pt x="713232" y="64007"/>
                </a:moveTo>
                <a:lnTo>
                  <a:pt x="617220" y="64007"/>
                </a:lnTo>
                <a:lnTo>
                  <a:pt x="617220" y="128015"/>
                </a:lnTo>
                <a:lnTo>
                  <a:pt x="713232" y="128015"/>
                </a:lnTo>
                <a:lnTo>
                  <a:pt x="777239" y="96011"/>
                </a:lnTo>
                <a:lnTo>
                  <a:pt x="713232" y="6400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5338" y="2733294"/>
            <a:ext cx="0" cy="3039110"/>
          </a:xfrm>
          <a:custGeom>
            <a:avLst/>
            <a:gdLst/>
            <a:ahLst/>
            <a:cxnLst/>
            <a:rect l="l" t="t" r="r" b="b"/>
            <a:pathLst>
              <a:path h="3039110">
                <a:moveTo>
                  <a:pt x="0" y="0"/>
                </a:moveTo>
                <a:lnTo>
                  <a:pt x="0" y="3038792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99232" y="5551932"/>
            <a:ext cx="214884" cy="21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4023" y="5551932"/>
            <a:ext cx="214884" cy="21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83909" y="5568697"/>
            <a:ext cx="216407" cy="216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70035" y="5533644"/>
            <a:ext cx="216408" cy="216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072" y="268225"/>
            <a:ext cx="4704587" cy="1501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07153" y="205741"/>
            <a:ext cx="4861559" cy="1719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88508" y="307848"/>
            <a:ext cx="4585716" cy="13837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588508" y="317069"/>
            <a:ext cx="4585970" cy="130619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90805" marR="25336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Still not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guarantee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reaching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global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minima, but give some  hope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20285" y="3892297"/>
            <a:ext cx="690245" cy="192405"/>
          </a:xfrm>
          <a:custGeom>
            <a:avLst/>
            <a:gdLst/>
            <a:ahLst/>
            <a:cxnLst/>
            <a:rect l="l" t="t" r="r" b="b"/>
            <a:pathLst>
              <a:path w="690245" h="192404">
                <a:moveTo>
                  <a:pt x="498220" y="0"/>
                </a:moveTo>
                <a:lnTo>
                  <a:pt x="498220" y="192023"/>
                </a:lnTo>
                <a:lnTo>
                  <a:pt x="626236" y="128015"/>
                </a:lnTo>
                <a:lnTo>
                  <a:pt x="530225" y="128015"/>
                </a:lnTo>
                <a:lnTo>
                  <a:pt x="530225" y="64007"/>
                </a:lnTo>
                <a:lnTo>
                  <a:pt x="626237" y="64007"/>
                </a:lnTo>
                <a:lnTo>
                  <a:pt x="498220" y="0"/>
                </a:lnTo>
                <a:close/>
              </a:path>
              <a:path w="690245" h="192404">
                <a:moveTo>
                  <a:pt x="498220" y="64007"/>
                </a:moveTo>
                <a:lnTo>
                  <a:pt x="0" y="64007"/>
                </a:lnTo>
                <a:lnTo>
                  <a:pt x="0" y="128015"/>
                </a:lnTo>
                <a:lnTo>
                  <a:pt x="498220" y="128015"/>
                </a:lnTo>
                <a:lnTo>
                  <a:pt x="498220" y="64007"/>
                </a:lnTo>
                <a:close/>
              </a:path>
              <a:path w="690245" h="192404">
                <a:moveTo>
                  <a:pt x="626237" y="64007"/>
                </a:moveTo>
                <a:lnTo>
                  <a:pt x="530225" y="64007"/>
                </a:lnTo>
                <a:lnTo>
                  <a:pt x="530225" y="128015"/>
                </a:lnTo>
                <a:lnTo>
                  <a:pt x="626236" y="128015"/>
                </a:lnTo>
                <a:lnTo>
                  <a:pt x="690244" y="96011"/>
                </a:lnTo>
                <a:lnTo>
                  <a:pt x="626237" y="6400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06568" y="2970277"/>
            <a:ext cx="690245" cy="192405"/>
          </a:xfrm>
          <a:custGeom>
            <a:avLst/>
            <a:gdLst/>
            <a:ahLst/>
            <a:cxnLst/>
            <a:rect l="l" t="t" r="r" b="b"/>
            <a:pathLst>
              <a:path w="690245" h="192405">
                <a:moveTo>
                  <a:pt x="498221" y="0"/>
                </a:moveTo>
                <a:lnTo>
                  <a:pt x="498221" y="192024"/>
                </a:lnTo>
                <a:lnTo>
                  <a:pt x="626237" y="128015"/>
                </a:lnTo>
                <a:lnTo>
                  <a:pt x="530225" y="128015"/>
                </a:lnTo>
                <a:lnTo>
                  <a:pt x="530225" y="64008"/>
                </a:lnTo>
                <a:lnTo>
                  <a:pt x="626237" y="64008"/>
                </a:lnTo>
                <a:lnTo>
                  <a:pt x="498221" y="0"/>
                </a:lnTo>
                <a:close/>
              </a:path>
              <a:path w="690245" h="192405">
                <a:moveTo>
                  <a:pt x="498221" y="64008"/>
                </a:moveTo>
                <a:lnTo>
                  <a:pt x="0" y="64008"/>
                </a:lnTo>
                <a:lnTo>
                  <a:pt x="0" y="128015"/>
                </a:lnTo>
                <a:lnTo>
                  <a:pt x="498221" y="128015"/>
                </a:lnTo>
                <a:lnTo>
                  <a:pt x="498221" y="64008"/>
                </a:lnTo>
                <a:close/>
              </a:path>
              <a:path w="690245" h="192405">
                <a:moveTo>
                  <a:pt x="626237" y="64008"/>
                </a:moveTo>
                <a:lnTo>
                  <a:pt x="530225" y="64008"/>
                </a:lnTo>
                <a:lnTo>
                  <a:pt x="530225" y="128015"/>
                </a:lnTo>
                <a:lnTo>
                  <a:pt x="626237" y="128015"/>
                </a:lnTo>
                <a:lnTo>
                  <a:pt x="690245" y="96012"/>
                </a:lnTo>
                <a:lnTo>
                  <a:pt x="626237" y="64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20285" y="3447289"/>
            <a:ext cx="690245" cy="192405"/>
          </a:xfrm>
          <a:custGeom>
            <a:avLst/>
            <a:gdLst/>
            <a:ahLst/>
            <a:cxnLst/>
            <a:rect l="l" t="t" r="r" b="b"/>
            <a:pathLst>
              <a:path w="690245" h="192404">
                <a:moveTo>
                  <a:pt x="64007" y="64008"/>
                </a:moveTo>
                <a:lnTo>
                  <a:pt x="0" y="64008"/>
                </a:lnTo>
                <a:lnTo>
                  <a:pt x="0" y="128015"/>
                </a:lnTo>
                <a:lnTo>
                  <a:pt x="64007" y="128015"/>
                </a:lnTo>
                <a:lnTo>
                  <a:pt x="64007" y="64008"/>
                </a:lnTo>
                <a:close/>
              </a:path>
              <a:path w="690245" h="192404">
                <a:moveTo>
                  <a:pt x="192024" y="64008"/>
                </a:moveTo>
                <a:lnTo>
                  <a:pt x="128015" y="64008"/>
                </a:lnTo>
                <a:lnTo>
                  <a:pt x="128015" y="128015"/>
                </a:lnTo>
                <a:lnTo>
                  <a:pt x="192024" y="128015"/>
                </a:lnTo>
                <a:lnTo>
                  <a:pt x="192024" y="64008"/>
                </a:lnTo>
                <a:close/>
              </a:path>
              <a:path w="690245" h="192404">
                <a:moveTo>
                  <a:pt x="320039" y="64008"/>
                </a:moveTo>
                <a:lnTo>
                  <a:pt x="256031" y="64008"/>
                </a:lnTo>
                <a:lnTo>
                  <a:pt x="256031" y="128015"/>
                </a:lnTo>
                <a:lnTo>
                  <a:pt x="320039" y="128015"/>
                </a:lnTo>
                <a:lnTo>
                  <a:pt x="320039" y="64008"/>
                </a:lnTo>
                <a:close/>
              </a:path>
              <a:path w="690245" h="192404">
                <a:moveTo>
                  <a:pt x="448055" y="64008"/>
                </a:moveTo>
                <a:lnTo>
                  <a:pt x="384048" y="64008"/>
                </a:lnTo>
                <a:lnTo>
                  <a:pt x="384048" y="128015"/>
                </a:lnTo>
                <a:lnTo>
                  <a:pt x="448055" y="128015"/>
                </a:lnTo>
                <a:lnTo>
                  <a:pt x="448055" y="64008"/>
                </a:lnTo>
                <a:close/>
              </a:path>
              <a:path w="690245" h="192404">
                <a:moveTo>
                  <a:pt x="498220" y="0"/>
                </a:moveTo>
                <a:lnTo>
                  <a:pt x="498220" y="192024"/>
                </a:lnTo>
                <a:lnTo>
                  <a:pt x="626237" y="128015"/>
                </a:lnTo>
                <a:lnTo>
                  <a:pt x="512063" y="128015"/>
                </a:lnTo>
                <a:lnTo>
                  <a:pt x="512063" y="64008"/>
                </a:lnTo>
                <a:lnTo>
                  <a:pt x="626237" y="64008"/>
                </a:lnTo>
                <a:lnTo>
                  <a:pt x="498220" y="0"/>
                </a:lnTo>
                <a:close/>
              </a:path>
              <a:path w="690245" h="192404">
                <a:moveTo>
                  <a:pt x="530225" y="64008"/>
                </a:moveTo>
                <a:lnTo>
                  <a:pt x="512063" y="64008"/>
                </a:lnTo>
                <a:lnTo>
                  <a:pt x="512063" y="128015"/>
                </a:lnTo>
                <a:lnTo>
                  <a:pt x="530225" y="128015"/>
                </a:lnTo>
                <a:lnTo>
                  <a:pt x="530225" y="64008"/>
                </a:lnTo>
                <a:close/>
              </a:path>
              <a:path w="690245" h="192404">
                <a:moveTo>
                  <a:pt x="626237" y="64008"/>
                </a:moveTo>
                <a:lnTo>
                  <a:pt x="530225" y="64008"/>
                </a:lnTo>
                <a:lnTo>
                  <a:pt x="530225" y="128015"/>
                </a:lnTo>
                <a:lnTo>
                  <a:pt x="626237" y="128015"/>
                </a:lnTo>
                <a:lnTo>
                  <a:pt x="690244" y="96012"/>
                </a:lnTo>
                <a:lnTo>
                  <a:pt x="626237" y="6400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17668" y="1971244"/>
            <a:ext cx="4157979" cy="215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Movement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25"/>
              </a:spcBef>
            </a:pPr>
            <a:r>
              <a:rPr sz="2400" spc="-15" dirty="0">
                <a:latin typeface="Calibri"/>
                <a:cs typeface="Calibri"/>
              </a:rPr>
              <a:t>Negative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" dirty="0">
                <a:latin typeface="Cambria Math"/>
                <a:cs typeface="Cambria Math"/>
              </a:rPr>
              <a:t>𝜕𝐿∕𝜕𝑤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Momentum</a:t>
            </a:r>
            <a:endParaRPr sz="2400">
              <a:latin typeface="Calibri"/>
              <a:cs typeface="Calibri"/>
            </a:endParaRPr>
          </a:p>
          <a:p>
            <a:pPr marL="883919">
              <a:spcBef>
                <a:spcPts val="969"/>
              </a:spcBef>
            </a:pPr>
            <a:r>
              <a:rPr sz="2400" spc="-15" dirty="0">
                <a:latin typeface="Calibri"/>
                <a:cs typeface="Calibri"/>
              </a:rPr>
              <a:t>Negative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" dirty="0">
                <a:latin typeface="Cambria Math"/>
                <a:cs typeface="Cambria Math"/>
              </a:rPr>
              <a:t>𝜕𝐿 </a:t>
            </a:r>
            <a:r>
              <a:rPr sz="2400" dirty="0">
                <a:latin typeface="Cambria Math"/>
                <a:cs typeface="Cambria Math"/>
              </a:rPr>
              <a:t>∕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𝜕𝑤</a:t>
            </a:r>
            <a:endParaRPr sz="2400">
              <a:latin typeface="Cambria Math"/>
              <a:cs typeface="Cambria Math"/>
            </a:endParaRPr>
          </a:p>
          <a:p>
            <a:pPr marL="883919" marR="1308735" indent="6985">
              <a:lnSpc>
                <a:spcPts val="3600"/>
              </a:lnSpc>
              <a:spcBef>
                <a:spcPts val="140"/>
              </a:spcBef>
            </a:pPr>
            <a:r>
              <a:rPr sz="2400" spc="-5" dirty="0">
                <a:latin typeface="Calibri"/>
                <a:cs typeface="Calibri"/>
              </a:rPr>
              <a:t>Momentum  </a:t>
            </a:r>
            <a:r>
              <a:rPr sz="2400" spc="-10" dirty="0">
                <a:latin typeface="Calibri"/>
                <a:cs typeface="Calibri"/>
              </a:rPr>
              <a:t>Real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Movement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00315" y="5430012"/>
            <a:ext cx="777240" cy="192405"/>
          </a:xfrm>
          <a:custGeom>
            <a:avLst/>
            <a:gdLst/>
            <a:ahLst/>
            <a:cxnLst/>
            <a:rect l="l" t="t" r="r" b="b"/>
            <a:pathLst>
              <a:path w="777239" h="192404">
                <a:moveTo>
                  <a:pt x="64008" y="64007"/>
                </a:moveTo>
                <a:lnTo>
                  <a:pt x="0" y="64007"/>
                </a:lnTo>
                <a:lnTo>
                  <a:pt x="0" y="128015"/>
                </a:lnTo>
                <a:lnTo>
                  <a:pt x="64008" y="128015"/>
                </a:lnTo>
                <a:lnTo>
                  <a:pt x="64008" y="64007"/>
                </a:lnTo>
                <a:close/>
              </a:path>
              <a:path w="777239" h="192404">
                <a:moveTo>
                  <a:pt x="192024" y="64007"/>
                </a:moveTo>
                <a:lnTo>
                  <a:pt x="128016" y="64007"/>
                </a:lnTo>
                <a:lnTo>
                  <a:pt x="128016" y="128015"/>
                </a:lnTo>
                <a:lnTo>
                  <a:pt x="192024" y="128015"/>
                </a:lnTo>
                <a:lnTo>
                  <a:pt x="192024" y="64007"/>
                </a:lnTo>
                <a:close/>
              </a:path>
              <a:path w="777239" h="192404">
                <a:moveTo>
                  <a:pt x="320039" y="64007"/>
                </a:moveTo>
                <a:lnTo>
                  <a:pt x="256032" y="64007"/>
                </a:lnTo>
                <a:lnTo>
                  <a:pt x="256032" y="128015"/>
                </a:lnTo>
                <a:lnTo>
                  <a:pt x="320039" y="128015"/>
                </a:lnTo>
                <a:lnTo>
                  <a:pt x="320039" y="64007"/>
                </a:lnTo>
                <a:close/>
              </a:path>
              <a:path w="777239" h="192404">
                <a:moveTo>
                  <a:pt x="448056" y="64007"/>
                </a:moveTo>
                <a:lnTo>
                  <a:pt x="384048" y="64007"/>
                </a:lnTo>
                <a:lnTo>
                  <a:pt x="384048" y="128015"/>
                </a:lnTo>
                <a:lnTo>
                  <a:pt x="448056" y="128015"/>
                </a:lnTo>
                <a:lnTo>
                  <a:pt x="448056" y="64007"/>
                </a:lnTo>
                <a:close/>
              </a:path>
              <a:path w="777239" h="192404">
                <a:moveTo>
                  <a:pt x="576072" y="64007"/>
                </a:moveTo>
                <a:lnTo>
                  <a:pt x="512063" y="64007"/>
                </a:lnTo>
                <a:lnTo>
                  <a:pt x="512063" y="128015"/>
                </a:lnTo>
                <a:lnTo>
                  <a:pt x="576072" y="128015"/>
                </a:lnTo>
                <a:lnTo>
                  <a:pt x="576072" y="64007"/>
                </a:lnTo>
                <a:close/>
              </a:path>
              <a:path w="777239" h="192404">
                <a:moveTo>
                  <a:pt x="585216" y="0"/>
                </a:moveTo>
                <a:lnTo>
                  <a:pt x="585216" y="192024"/>
                </a:lnTo>
                <a:lnTo>
                  <a:pt x="777239" y="96012"/>
                </a:lnTo>
                <a:lnTo>
                  <a:pt x="58521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14308" y="5389118"/>
            <a:ext cx="653415" cy="192405"/>
          </a:xfrm>
          <a:custGeom>
            <a:avLst/>
            <a:gdLst/>
            <a:ahLst/>
            <a:cxnLst/>
            <a:rect l="l" t="t" r="r" b="b"/>
            <a:pathLst>
              <a:path w="653415" h="192404">
                <a:moveTo>
                  <a:pt x="1016" y="56133"/>
                </a:moveTo>
                <a:lnTo>
                  <a:pt x="0" y="120141"/>
                </a:lnTo>
                <a:lnTo>
                  <a:pt x="64008" y="121284"/>
                </a:lnTo>
                <a:lnTo>
                  <a:pt x="65024" y="57276"/>
                </a:lnTo>
                <a:lnTo>
                  <a:pt x="1016" y="56133"/>
                </a:lnTo>
                <a:close/>
              </a:path>
              <a:path w="653415" h="192404">
                <a:moveTo>
                  <a:pt x="129032" y="58292"/>
                </a:moveTo>
                <a:lnTo>
                  <a:pt x="128016" y="122300"/>
                </a:lnTo>
                <a:lnTo>
                  <a:pt x="191897" y="123443"/>
                </a:lnTo>
                <a:lnTo>
                  <a:pt x="193040" y="59435"/>
                </a:lnTo>
                <a:lnTo>
                  <a:pt x="129032" y="58292"/>
                </a:lnTo>
                <a:close/>
              </a:path>
              <a:path w="653415" h="192404">
                <a:moveTo>
                  <a:pt x="257048" y="60578"/>
                </a:moveTo>
                <a:lnTo>
                  <a:pt x="255905" y="124586"/>
                </a:lnTo>
                <a:lnTo>
                  <a:pt x="319913" y="125602"/>
                </a:lnTo>
                <a:lnTo>
                  <a:pt x="321056" y="61594"/>
                </a:lnTo>
                <a:lnTo>
                  <a:pt x="257048" y="60578"/>
                </a:lnTo>
                <a:close/>
              </a:path>
              <a:path w="653415" h="192404">
                <a:moveTo>
                  <a:pt x="385064" y="62737"/>
                </a:moveTo>
                <a:lnTo>
                  <a:pt x="383921" y="126745"/>
                </a:lnTo>
                <a:lnTo>
                  <a:pt x="447928" y="127761"/>
                </a:lnTo>
                <a:lnTo>
                  <a:pt x="449072" y="63880"/>
                </a:lnTo>
                <a:lnTo>
                  <a:pt x="385064" y="62737"/>
                </a:lnTo>
                <a:close/>
              </a:path>
              <a:path w="653415" h="192404">
                <a:moveTo>
                  <a:pt x="462534" y="0"/>
                </a:moveTo>
                <a:lnTo>
                  <a:pt x="459232" y="192023"/>
                </a:lnTo>
                <a:lnTo>
                  <a:pt x="652907" y="99313"/>
                </a:lnTo>
                <a:lnTo>
                  <a:pt x="46253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8345" y="5727192"/>
            <a:ext cx="1157605" cy="192405"/>
          </a:xfrm>
          <a:custGeom>
            <a:avLst/>
            <a:gdLst/>
            <a:ahLst/>
            <a:cxnLst/>
            <a:rect l="l" t="t" r="r" b="b"/>
            <a:pathLst>
              <a:path w="1157604" h="192404">
                <a:moveTo>
                  <a:pt x="965453" y="0"/>
                </a:moveTo>
                <a:lnTo>
                  <a:pt x="965453" y="192024"/>
                </a:lnTo>
                <a:lnTo>
                  <a:pt x="1093469" y="128016"/>
                </a:lnTo>
                <a:lnTo>
                  <a:pt x="997457" y="128016"/>
                </a:lnTo>
                <a:lnTo>
                  <a:pt x="997457" y="64008"/>
                </a:lnTo>
                <a:lnTo>
                  <a:pt x="1093470" y="64008"/>
                </a:lnTo>
                <a:lnTo>
                  <a:pt x="965453" y="0"/>
                </a:lnTo>
                <a:close/>
              </a:path>
              <a:path w="1157604" h="192404">
                <a:moveTo>
                  <a:pt x="965453" y="64008"/>
                </a:moveTo>
                <a:lnTo>
                  <a:pt x="0" y="64008"/>
                </a:lnTo>
                <a:lnTo>
                  <a:pt x="0" y="128016"/>
                </a:lnTo>
                <a:lnTo>
                  <a:pt x="965453" y="128016"/>
                </a:lnTo>
                <a:lnTo>
                  <a:pt x="965453" y="64008"/>
                </a:lnTo>
                <a:close/>
              </a:path>
              <a:path w="1157604" h="192404">
                <a:moveTo>
                  <a:pt x="1093470" y="64008"/>
                </a:moveTo>
                <a:lnTo>
                  <a:pt x="997457" y="64008"/>
                </a:lnTo>
                <a:lnTo>
                  <a:pt x="997457" y="128016"/>
                </a:lnTo>
                <a:lnTo>
                  <a:pt x="1093469" y="128016"/>
                </a:lnTo>
                <a:lnTo>
                  <a:pt x="1157477" y="96012"/>
                </a:lnTo>
                <a:lnTo>
                  <a:pt x="1093470" y="6400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1296924"/>
            <a:ext cx="4369308" cy="470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2012" y="1296924"/>
            <a:ext cx="4369435" cy="4707890"/>
          </a:xfrm>
          <a:custGeom>
            <a:avLst/>
            <a:gdLst/>
            <a:ahLst/>
            <a:cxnLst/>
            <a:rect l="l" t="t" r="r" b="b"/>
            <a:pathLst>
              <a:path w="4369435" h="4707890">
                <a:moveTo>
                  <a:pt x="0" y="4707636"/>
                </a:moveTo>
                <a:lnTo>
                  <a:pt x="4369308" y="4707636"/>
                </a:lnTo>
                <a:lnTo>
                  <a:pt x="4369308" y="0"/>
                </a:lnTo>
                <a:lnTo>
                  <a:pt x="0" y="0"/>
                </a:lnTo>
                <a:lnTo>
                  <a:pt x="0" y="470763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41091" y="1653540"/>
            <a:ext cx="3787140" cy="51167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56515">
              <a:spcBef>
                <a:spcPts val="63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Stopping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52E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85389" y="2845054"/>
            <a:ext cx="20059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Decay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5"/>
                </a:lnTo>
                <a:lnTo>
                  <a:pt x="0" y="811529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5"/>
                </a:lnTo>
                <a:lnTo>
                  <a:pt x="3883914" y="973835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29"/>
                </a:lnTo>
                <a:lnTo>
                  <a:pt x="4046220" y="162305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2DD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5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5"/>
                </a:lnTo>
                <a:lnTo>
                  <a:pt x="4046220" y="811529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5"/>
                </a:lnTo>
                <a:lnTo>
                  <a:pt x="162306" y="973835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29"/>
                </a:lnTo>
                <a:lnTo>
                  <a:pt x="0" y="16230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85390" y="3967937"/>
            <a:ext cx="1227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opout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76"/>
                </a:lnTo>
                <a:lnTo>
                  <a:pt x="22160" y="893447"/>
                </a:lnTo>
                <a:lnTo>
                  <a:pt x="47539" y="926296"/>
                </a:lnTo>
                <a:lnTo>
                  <a:pt x="80388" y="951675"/>
                </a:lnTo>
                <a:lnTo>
                  <a:pt x="119159" y="968038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8"/>
                </a:lnTo>
                <a:lnTo>
                  <a:pt x="3965843" y="951675"/>
                </a:lnTo>
                <a:lnTo>
                  <a:pt x="3998690" y="926296"/>
                </a:lnTo>
                <a:lnTo>
                  <a:pt x="4024065" y="893447"/>
                </a:lnTo>
                <a:lnTo>
                  <a:pt x="4040423" y="854676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76"/>
                </a:lnTo>
                <a:lnTo>
                  <a:pt x="4024065" y="893447"/>
                </a:lnTo>
                <a:lnTo>
                  <a:pt x="3998690" y="926296"/>
                </a:lnTo>
                <a:lnTo>
                  <a:pt x="3965843" y="951675"/>
                </a:lnTo>
                <a:lnTo>
                  <a:pt x="3927069" y="968038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8"/>
                </a:lnTo>
                <a:lnTo>
                  <a:pt x="80388" y="951675"/>
                </a:lnTo>
                <a:lnTo>
                  <a:pt x="47539" y="926296"/>
                </a:lnTo>
                <a:lnTo>
                  <a:pt x="22160" y="893447"/>
                </a:lnTo>
                <a:lnTo>
                  <a:pt x="5797" y="854676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85390" y="5091506"/>
            <a:ext cx="2694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375665" y="0"/>
                </a:move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lnTo>
                  <a:pt x="375665" y="187833"/>
                </a:lnTo>
                <a:lnTo>
                  <a:pt x="37566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909827" y="187833"/>
                </a:moveTo>
                <a:lnTo>
                  <a:pt x="375665" y="187833"/>
                </a:lnTo>
                <a:lnTo>
                  <a:pt x="375665" y="0"/>
                </a:ln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322072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Early</a:t>
            </a:r>
            <a:r>
              <a:rPr spc="-65" dirty="0"/>
              <a:t> </a:t>
            </a:r>
            <a:r>
              <a:rPr spc="-10" dirty="0"/>
              <a:t>Stopping</a:t>
            </a:r>
          </a:p>
        </p:txBody>
      </p:sp>
      <p:sp>
        <p:nvSpPr>
          <p:cNvPr id="3" name="object 3"/>
          <p:cNvSpPr/>
          <p:nvPr/>
        </p:nvSpPr>
        <p:spPr>
          <a:xfrm>
            <a:off x="3335038" y="1665785"/>
            <a:ext cx="5550016" cy="357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2509" y="1857247"/>
            <a:ext cx="621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spcBef>
                <a:spcPts val="100"/>
              </a:spcBef>
            </a:pPr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  </a:t>
            </a:r>
            <a:r>
              <a:rPr sz="2400" spc="-5" dirty="0">
                <a:latin typeface="Calibri"/>
                <a:cs typeface="Calibri"/>
              </a:rPr>
              <a:t>Loss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3077" y="3415285"/>
            <a:ext cx="278891" cy="1818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2511" y="3454909"/>
            <a:ext cx="160020" cy="1700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5103" y="2528317"/>
            <a:ext cx="1354836" cy="947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3580" y="2481072"/>
            <a:ext cx="1424939" cy="1124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4540" y="2567940"/>
            <a:ext cx="1235964" cy="830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44541" y="2580844"/>
            <a:ext cx="1236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Stop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9241" y="2653792"/>
            <a:ext cx="1703705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5080" indent="-73025">
              <a:lnSpc>
                <a:spcPct val="105500"/>
              </a:lnSpc>
              <a:spcBef>
                <a:spcPts val="100"/>
              </a:spcBef>
            </a:pP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Validation</a:t>
            </a:r>
            <a:r>
              <a:rPr sz="24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set  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2890" y="3121915"/>
            <a:ext cx="1517650" cy="334645"/>
          </a:xfrm>
          <a:custGeom>
            <a:avLst/>
            <a:gdLst/>
            <a:ahLst/>
            <a:cxnLst/>
            <a:rect l="l" t="t" r="r" b="b"/>
            <a:pathLst>
              <a:path w="1517650" h="334645">
                <a:moveTo>
                  <a:pt x="0" y="0"/>
                </a:moveTo>
                <a:lnTo>
                  <a:pt x="1517141" y="33413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9324" y="4522723"/>
            <a:ext cx="7641590" cy="2023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4355" algn="r">
              <a:spcBef>
                <a:spcPts val="100"/>
              </a:spcBef>
            </a:pP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Training</a:t>
            </a:r>
            <a:r>
              <a:rPr sz="2400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set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3345179"/>
            <a:r>
              <a:rPr sz="2400" spc="-5" dirty="0">
                <a:latin typeface="Calibri"/>
                <a:cs typeface="Calibri"/>
              </a:rPr>
              <a:t>Epochs</a:t>
            </a:r>
            <a:endParaRPr sz="2400">
              <a:latin typeface="Calibri"/>
              <a:cs typeface="Calibri"/>
            </a:endParaRPr>
          </a:p>
          <a:p>
            <a:pPr marL="974725" marR="5080" indent="-962660">
              <a:lnSpc>
                <a:spcPct val="91500"/>
              </a:lnSpc>
              <a:spcBef>
                <a:spcPts val="1645"/>
              </a:spcBef>
            </a:pPr>
            <a:r>
              <a:rPr sz="4200" spc="-37" baseline="-25793" dirty="0">
                <a:latin typeface="Calibri"/>
                <a:cs typeface="Calibri"/>
              </a:rPr>
              <a:t>Keras: </a:t>
            </a:r>
            <a:r>
              <a:rPr spc="-10" dirty="0">
                <a:latin typeface="Calibri"/>
                <a:cs typeface="Calibri"/>
                <a:hlinkClick r:id="rId8"/>
              </a:rPr>
              <a:t>http://keras.io/getting-started/faq/#how-can-i-interrupt-training-when- </a:t>
            </a:r>
            <a:r>
              <a:rPr spc="-10" dirty="0">
                <a:latin typeface="Calibri"/>
                <a:cs typeface="Calibri"/>
              </a:rPr>
              <a:t> the-validation-loss-isnt-decreasing-anymore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1296924"/>
            <a:ext cx="4369308" cy="470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2012" y="1296924"/>
            <a:ext cx="4369435" cy="4707890"/>
          </a:xfrm>
          <a:custGeom>
            <a:avLst/>
            <a:gdLst/>
            <a:ahLst/>
            <a:cxnLst/>
            <a:rect l="l" t="t" r="r" b="b"/>
            <a:pathLst>
              <a:path w="4369435" h="4707890">
                <a:moveTo>
                  <a:pt x="0" y="4707636"/>
                </a:moveTo>
                <a:lnTo>
                  <a:pt x="4369308" y="4707636"/>
                </a:lnTo>
                <a:lnTo>
                  <a:pt x="4369308" y="0"/>
                </a:lnTo>
                <a:lnTo>
                  <a:pt x="0" y="0"/>
                </a:lnTo>
                <a:lnTo>
                  <a:pt x="0" y="470763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85389" y="1721611"/>
            <a:ext cx="2081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Stopping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52E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73096" y="2819400"/>
            <a:ext cx="3787140" cy="468718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4765">
              <a:spcBef>
                <a:spcPts val="295"/>
              </a:spcBef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Decay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5"/>
                </a:lnTo>
                <a:lnTo>
                  <a:pt x="0" y="811529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5"/>
                </a:lnTo>
                <a:lnTo>
                  <a:pt x="3883914" y="973835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29"/>
                </a:lnTo>
                <a:lnTo>
                  <a:pt x="4046220" y="162305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2DD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5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5"/>
                </a:lnTo>
                <a:lnTo>
                  <a:pt x="4046220" y="811529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5"/>
                </a:lnTo>
                <a:lnTo>
                  <a:pt x="162306" y="973835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29"/>
                </a:lnTo>
                <a:lnTo>
                  <a:pt x="0" y="16230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85390" y="3967937"/>
            <a:ext cx="1227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opout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76"/>
                </a:lnTo>
                <a:lnTo>
                  <a:pt x="22160" y="893447"/>
                </a:lnTo>
                <a:lnTo>
                  <a:pt x="47539" y="926296"/>
                </a:lnTo>
                <a:lnTo>
                  <a:pt x="80388" y="951675"/>
                </a:lnTo>
                <a:lnTo>
                  <a:pt x="119159" y="968038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8"/>
                </a:lnTo>
                <a:lnTo>
                  <a:pt x="3965843" y="951675"/>
                </a:lnTo>
                <a:lnTo>
                  <a:pt x="3998690" y="926296"/>
                </a:lnTo>
                <a:lnTo>
                  <a:pt x="4024065" y="893447"/>
                </a:lnTo>
                <a:lnTo>
                  <a:pt x="4040423" y="854676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76"/>
                </a:lnTo>
                <a:lnTo>
                  <a:pt x="4024065" y="893447"/>
                </a:lnTo>
                <a:lnTo>
                  <a:pt x="3998690" y="926296"/>
                </a:lnTo>
                <a:lnTo>
                  <a:pt x="3965843" y="951675"/>
                </a:lnTo>
                <a:lnTo>
                  <a:pt x="3927069" y="968038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8"/>
                </a:lnTo>
                <a:lnTo>
                  <a:pt x="80388" y="951675"/>
                </a:lnTo>
                <a:lnTo>
                  <a:pt x="47539" y="926296"/>
                </a:lnTo>
                <a:lnTo>
                  <a:pt x="22160" y="893447"/>
                </a:lnTo>
                <a:lnTo>
                  <a:pt x="5797" y="854676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85390" y="5091506"/>
            <a:ext cx="2694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375665" y="0"/>
                </a:move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lnTo>
                  <a:pt x="375665" y="187833"/>
                </a:lnTo>
                <a:lnTo>
                  <a:pt x="37566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909827" y="187833"/>
                </a:moveTo>
                <a:lnTo>
                  <a:pt x="375665" y="187833"/>
                </a:lnTo>
                <a:lnTo>
                  <a:pt x="375665" y="0"/>
                </a:ln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310197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Weight</a:t>
            </a:r>
            <a:r>
              <a:rPr spc="-70" dirty="0"/>
              <a:t> </a:t>
            </a:r>
            <a:r>
              <a:rPr spc="-25" dirty="0"/>
              <a:t>Decay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2" y="1793189"/>
            <a:ext cx="690880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Our </a:t>
            </a:r>
            <a:r>
              <a:rPr sz="2800" spc="-20" dirty="0">
                <a:latin typeface="Calibri"/>
                <a:cs typeface="Calibri"/>
              </a:rPr>
              <a:t>brain </a:t>
            </a:r>
            <a:r>
              <a:rPr sz="2800" spc="-10" dirty="0">
                <a:latin typeface="Calibri"/>
                <a:cs typeface="Calibri"/>
              </a:rPr>
              <a:t>prunes </a:t>
            </a:r>
            <a:r>
              <a:rPr sz="2800" spc="-5" dirty="0">
                <a:latin typeface="Calibri"/>
                <a:cs typeface="Calibri"/>
              </a:rPr>
              <a:t>out the useless </a:t>
            </a:r>
            <a:r>
              <a:rPr sz="2800" spc="-10" dirty="0">
                <a:latin typeface="Calibri"/>
                <a:cs typeface="Calibri"/>
              </a:rPr>
              <a:t>link between  </a:t>
            </a:r>
            <a:r>
              <a:rPr sz="2800" spc="-15" dirty="0">
                <a:latin typeface="Calibri"/>
                <a:cs typeface="Calibri"/>
              </a:rPr>
              <a:t>neurons.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2203" y="2467355"/>
            <a:ext cx="4597908" cy="4110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8859" y="5183124"/>
            <a:ext cx="7790688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6940" y="5122164"/>
            <a:ext cx="7845552" cy="1292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8296" y="5222748"/>
            <a:ext cx="7671816" cy="954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8296" y="5234432"/>
            <a:ext cx="76720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35687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Doing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same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thing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machine’s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brain improves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performance.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310197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Weight</a:t>
            </a:r>
            <a:r>
              <a:rPr spc="-70" dirty="0"/>
              <a:t> </a:t>
            </a:r>
            <a:r>
              <a:rPr spc="-25" dirty="0"/>
              <a:t>Decay</a:t>
            </a:r>
          </a:p>
        </p:txBody>
      </p:sp>
      <p:sp>
        <p:nvSpPr>
          <p:cNvPr id="3" name="object 3"/>
          <p:cNvSpPr/>
          <p:nvPr/>
        </p:nvSpPr>
        <p:spPr>
          <a:xfrm>
            <a:off x="2459737" y="1857755"/>
            <a:ext cx="2522219" cy="250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20" y="1078992"/>
            <a:ext cx="4765548" cy="3630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1540" y="4049268"/>
            <a:ext cx="352425" cy="368935"/>
          </a:xfrm>
          <a:custGeom>
            <a:avLst/>
            <a:gdLst/>
            <a:ahLst/>
            <a:cxnLst/>
            <a:rect l="l" t="t" r="r" b="b"/>
            <a:pathLst>
              <a:path w="352425" h="368935">
                <a:moveTo>
                  <a:pt x="0" y="368807"/>
                </a:moveTo>
                <a:lnTo>
                  <a:pt x="352043" y="368807"/>
                </a:lnTo>
                <a:lnTo>
                  <a:pt x="352043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8571" y="4049267"/>
            <a:ext cx="646430" cy="509270"/>
          </a:xfrm>
          <a:custGeom>
            <a:avLst/>
            <a:gdLst/>
            <a:ahLst/>
            <a:cxnLst/>
            <a:rect l="l" t="t" r="r" b="b"/>
            <a:pathLst>
              <a:path w="646429" h="509270">
                <a:moveTo>
                  <a:pt x="0" y="509016"/>
                </a:moveTo>
                <a:lnTo>
                  <a:pt x="646176" y="509016"/>
                </a:lnTo>
                <a:lnTo>
                  <a:pt x="646176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4828" y="5056632"/>
            <a:ext cx="2092452" cy="641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1" y="4995672"/>
            <a:ext cx="1624583" cy="865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4264" y="5096255"/>
            <a:ext cx="1973580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84264" y="5108194"/>
            <a:ext cx="1973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7675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Useless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63996" y="4342129"/>
            <a:ext cx="525780" cy="1078230"/>
          </a:xfrm>
          <a:custGeom>
            <a:avLst/>
            <a:gdLst/>
            <a:ahLst/>
            <a:cxnLst/>
            <a:rect l="l" t="t" r="r" b="b"/>
            <a:pathLst>
              <a:path w="525779" h="1078229">
                <a:moveTo>
                  <a:pt x="233721" y="78593"/>
                </a:moveTo>
                <a:lnTo>
                  <a:pt x="183387" y="145288"/>
                </a:lnTo>
                <a:lnTo>
                  <a:pt x="155320" y="184404"/>
                </a:lnTo>
                <a:lnTo>
                  <a:pt x="128777" y="223266"/>
                </a:lnTo>
                <a:lnTo>
                  <a:pt x="103758" y="261874"/>
                </a:lnTo>
                <a:lnTo>
                  <a:pt x="80574" y="300736"/>
                </a:lnTo>
                <a:lnTo>
                  <a:pt x="59943" y="338963"/>
                </a:lnTo>
                <a:lnTo>
                  <a:pt x="41782" y="376936"/>
                </a:lnTo>
                <a:lnTo>
                  <a:pt x="26415" y="414782"/>
                </a:lnTo>
                <a:lnTo>
                  <a:pt x="14224" y="452247"/>
                </a:lnTo>
                <a:lnTo>
                  <a:pt x="5587" y="489585"/>
                </a:lnTo>
                <a:lnTo>
                  <a:pt x="0" y="544830"/>
                </a:lnTo>
                <a:lnTo>
                  <a:pt x="253" y="563118"/>
                </a:lnTo>
                <a:lnTo>
                  <a:pt x="8381" y="616966"/>
                </a:lnTo>
                <a:lnTo>
                  <a:pt x="27050" y="668655"/>
                </a:lnTo>
                <a:lnTo>
                  <a:pt x="54990" y="718185"/>
                </a:lnTo>
                <a:lnTo>
                  <a:pt x="78231" y="749935"/>
                </a:lnTo>
                <a:lnTo>
                  <a:pt x="104648" y="780923"/>
                </a:lnTo>
                <a:lnTo>
                  <a:pt x="134112" y="811276"/>
                </a:lnTo>
                <a:lnTo>
                  <a:pt x="166115" y="840994"/>
                </a:lnTo>
                <a:lnTo>
                  <a:pt x="200405" y="870204"/>
                </a:lnTo>
                <a:lnTo>
                  <a:pt x="255777" y="913003"/>
                </a:lnTo>
                <a:lnTo>
                  <a:pt x="294893" y="941197"/>
                </a:lnTo>
                <a:lnTo>
                  <a:pt x="335279" y="968883"/>
                </a:lnTo>
                <a:lnTo>
                  <a:pt x="376808" y="996442"/>
                </a:lnTo>
                <a:lnTo>
                  <a:pt x="419100" y="1023874"/>
                </a:lnTo>
                <a:lnTo>
                  <a:pt x="504951" y="1078230"/>
                </a:lnTo>
                <a:lnTo>
                  <a:pt x="525271" y="1046099"/>
                </a:lnTo>
                <a:lnTo>
                  <a:pt x="482218" y="1018921"/>
                </a:lnTo>
                <a:lnTo>
                  <a:pt x="439873" y="991870"/>
                </a:lnTo>
                <a:lnTo>
                  <a:pt x="397833" y="964692"/>
                </a:lnTo>
                <a:lnTo>
                  <a:pt x="356488" y="937260"/>
                </a:lnTo>
                <a:lnTo>
                  <a:pt x="316611" y="909828"/>
                </a:lnTo>
                <a:lnTo>
                  <a:pt x="278383" y="882269"/>
                </a:lnTo>
                <a:lnTo>
                  <a:pt x="241807" y="854456"/>
                </a:lnTo>
                <a:lnTo>
                  <a:pt x="224726" y="840740"/>
                </a:lnTo>
                <a:lnTo>
                  <a:pt x="207390" y="826389"/>
                </a:lnTo>
                <a:lnTo>
                  <a:pt x="191134" y="812292"/>
                </a:lnTo>
                <a:lnTo>
                  <a:pt x="175935" y="798449"/>
                </a:lnTo>
                <a:lnTo>
                  <a:pt x="175767" y="798449"/>
                </a:lnTo>
                <a:lnTo>
                  <a:pt x="160925" y="784225"/>
                </a:lnTo>
                <a:lnTo>
                  <a:pt x="160781" y="784225"/>
                </a:lnTo>
                <a:lnTo>
                  <a:pt x="146680" y="770001"/>
                </a:lnTo>
                <a:lnTo>
                  <a:pt x="132714" y="755142"/>
                </a:lnTo>
                <a:lnTo>
                  <a:pt x="120325" y="741172"/>
                </a:lnTo>
                <a:lnTo>
                  <a:pt x="108364" y="726567"/>
                </a:lnTo>
                <a:lnTo>
                  <a:pt x="96774" y="711454"/>
                </a:lnTo>
                <a:lnTo>
                  <a:pt x="87022" y="697484"/>
                </a:lnTo>
                <a:lnTo>
                  <a:pt x="86487" y="696722"/>
                </a:lnTo>
                <a:lnTo>
                  <a:pt x="77696" y="682752"/>
                </a:lnTo>
                <a:lnTo>
                  <a:pt x="68706" y="667131"/>
                </a:lnTo>
                <a:lnTo>
                  <a:pt x="61340" y="652145"/>
                </a:lnTo>
                <a:lnTo>
                  <a:pt x="55426" y="638175"/>
                </a:lnTo>
                <a:lnTo>
                  <a:pt x="49947" y="623316"/>
                </a:lnTo>
                <a:lnTo>
                  <a:pt x="49529" y="622173"/>
                </a:lnTo>
                <a:lnTo>
                  <a:pt x="45539" y="608076"/>
                </a:lnTo>
                <a:lnTo>
                  <a:pt x="42068" y="592963"/>
                </a:lnTo>
                <a:lnTo>
                  <a:pt x="41959" y="592573"/>
                </a:lnTo>
                <a:lnTo>
                  <a:pt x="41854" y="591693"/>
                </a:lnTo>
                <a:lnTo>
                  <a:pt x="39806" y="577469"/>
                </a:lnTo>
                <a:lnTo>
                  <a:pt x="38459" y="561848"/>
                </a:lnTo>
                <a:lnTo>
                  <a:pt x="38117" y="545973"/>
                </a:lnTo>
                <a:lnTo>
                  <a:pt x="38811" y="529844"/>
                </a:lnTo>
                <a:lnTo>
                  <a:pt x="40512" y="512445"/>
                </a:lnTo>
                <a:lnTo>
                  <a:pt x="40648" y="512445"/>
                </a:lnTo>
                <a:lnTo>
                  <a:pt x="43025" y="496824"/>
                </a:lnTo>
                <a:lnTo>
                  <a:pt x="46608" y="479171"/>
                </a:lnTo>
                <a:lnTo>
                  <a:pt x="50858" y="462915"/>
                </a:lnTo>
                <a:lnTo>
                  <a:pt x="56030" y="445643"/>
                </a:lnTo>
                <a:lnTo>
                  <a:pt x="62229" y="427609"/>
                </a:lnTo>
                <a:lnTo>
                  <a:pt x="68845" y="410464"/>
                </a:lnTo>
                <a:lnTo>
                  <a:pt x="69087" y="409829"/>
                </a:lnTo>
                <a:lnTo>
                  <a:pt x="76490" y="392557"/>
                </a:lnTo>
                <a:lnTo>
                  <a:pt x="84728" y="374650"/>
                </a:lnTo>
                <a:lnTo>
                  <a:pt x="93789" y="356489"/>
                </a:lnTo>
                <a:lnTo>
                  <a:pt x="103431" y="338074"/>
                </a:lnTo>
                <a:lnTo>
                  <a:pt x="113703" y="319786"/>
                </a:lnTo>
                <a:lnTo>
                  <a:pt x="113664" y="319659"/>
                </a:lnTo>
                <a:lnTo>
                  <a:pt x="124713" y="300736"/>
                </a:lnTo>
                <a:lnTo>
                  <a:pt x="136143" y="281940"/>
                </a:lnTo>
                <a:lnTo>
                  <a:pt x="160282" y="244602"/>
                </a:lnTo>
                <a:lnTo>
                  <a:pt x="186689" y="205994"/>
                </a:lnTo>
                <a:lnTo>
                  <a:pt x="214066" y="167894"/>
                </a:lnTo>
                <a:lnTo>
                  <a:pt x="243077" y="128905"/>
                </a:lnTo>
                <a:lnTo>
                  <a:pt x="263808" y="102027"/>
                </a:lnTo>
                <a:lnTo>
                  <a:pt x="233721" y="78593"/>
                </a:lnTo>
                <a:close/>
              </a:path>
              <a:path w="525779" h="1078229">
                <a:moveTo>
                  <a:pt x="439674" y="991743"/>
                </a:moveTo>
                <a:lnTo>
                  <a:pt x="439800" y="991870"/>
                </a:lnTo>
                <a:lnTo>
                  <a:pt x="439674" y="991743"/>
                </a:lnTo>
                <a:close/>
              </a:path>
              <a:path w="525779" h="1078229">
                <a:moveTo>
                  <a:pt x="397637" y="964565"/>
                </a:moveTo>
                <a:lnTo>
                  <a:pt x="397763" y="964692"/>
                </a:lnTo>
                <a:lnTo>
                  <a:pt x="397637" y="964565"/>
                </a:lnTo>
                <a:close/>
              </a:path>
              <a:path w="525779" h="1078229">
                <a:moveTo>
                  <a:pt x="356558" y="937260"/>
                </a:moveTo>
                <a:lnTo>
                  <a:pt x="356742" y="937387"/>
                </a:lnTo>
                <a:lnTo>
                  <a:pt x="356558" y="937260"/>
                </a:lnTo>
                <a:close/>
              </a:path>
              <a:path w="525779" h="1078229">
                <a:moveTo>
                  <a:pt x="316639" y="909828"/>
                </a:moveTo>
                <a:lnTo>
                  <a:pt x="316991" y="910082"/>
                </a:lnTo>
                <a:lnTo>
                  <a:pt x="316639" y="909828"/>
                </a:lnTo>
                <a:close/>
              </a:path>
              <a:path w="525779" h="1078229">
                <a:moveTo>
                  <a:pt x="278430" y="882269"/>
                </a:moveTo>
                <a:lnTo>
                  <a:pt x="278764" y="882523"/>
                </a:lnTo>
                <a:lnTo>
                  <a:pt x="278430" y="882269"/>
                </a:lnTo>
                <a:close/>
              </a:path>
              <a:path w="525779" h="1078229">
                <a:moveTo>
                  <a:pt x="241871" y="854456"/>
                </a:moveTo>
                <a:lnTo>
                  <a:pt x="242188" y="854710"/>
                </a:lnTo>
                <a:lnTo>
                  <a:pt x="241871" y="854456"/>
                </a:lnTo>
                <a:close/>
              </a:path>
              <a:path w="525779" h="1078229">
                <a:moveTo>
                  <a:pt x="224408" y="840486"/>
                </a:moveTo>
                <a:lnTo>
                  <a:pt x="224662" y="840740"/>
                </a:lnTo>
                <a:lnTo>
                  <a:pt x="224408" y="840486"/>
                </a:lnTo>
                <a:close/>
              </a:path>
              <a:path w="525779" h="1078229">
                <a:moveTo>
                  <a:pt x="207477" y="826389"/>
                </a:moveTo>
                <a:lnTo>
                  <a:pt x="207771" y="826643"/>
                </a:lnTo>
                <a:lnTo>
                  <a:pt x="207477" y="826389"/>
                </a:lnTo>
                <a:close/>
              </a:path>
              <a:path w="525779" h="1078229">
                <a:moveTo>
                  <a:pt x="191235" y="812292"/>
                </a:moveTo>
                <a:lnTo>
                  <a:pt x="191515" y="812546"/>
                </a:lnTo>
                <a:lnTo>
                  <a:pt x="191235" y="812292"/>
                </a:lnTo>
                <a:close/>
              </a:path>
              <a:path w="525779" h="1078229">
                <a:moveTo>
                  <a:pt x="175513" y="798068"/>
                </a:moveTo>
                <a:lnTo>
                  <a:pt x="175767" y="798449"/>
                </a:lnTo>
                <a:lnTo>
                  <a:pt x="175935" y="798449"/>
                </a:lnTo>
                <a:lnTo>
                  <a:pt x="175513" y="798068"/>
                </a:lnTo>
                <a:close/>
              </a:path>
              <a:path w="525779" h="1078229">
                <a:moveTo>
                  <a:pt x="160527" y="783844"/>
                </a:moveTo>
                <a:lnTo>
                  <a:pt x="160781" y="784225"/>
                </a:lnTo>
                <a:lnTo>
                  <a:pt x="160925" y="784225"/>
                </a:lnTo>
                <a:lnTo>
                  <a:pt x="160527" y="783844"/>
                </a:lnTo>
                <a:close/>
              </a:path>
              <a:path w="525779" h="1078229">
                <a:moveTo>
                  <a:pt x="146176" y="769493"/>
                </a:moveTo>
                <a:lnTo>
                  <a:pt x="146557" y="770001"/>
                </a:lnTo>
                <a:lnTo>
                  <a:pt x="146176" y="769493"/>
                </a:lnTo>
                <a:close/>
              </a:path>
              <a:path w="525779" h="1078229">
                <a:moveTo>
                  <a:pt x="132743" y="755142"/>
                </a:moveTo>
                <a:lnTo>
                  <a:pt x="132968" y="755396"/>
                </a:lnTo>
                <a:lnTo>
                  <a:pt x="132743" y="755142"/>
                </a:lnTo>
                <a:close/>
              </a:path>
              <a:path w="525779" h="1078229">
                <a:moveTo>
                  <a:pt x="119761" y="740537"/>
                </a:moveTo>
                <a:lnTo>
                  <a:pt x="120268" y="741172"/>
                </a:lnTo>
                <a:lnTo>
                  <a:pt x="119761" y="740537"/>
                </a:lnTo>
                <a:close/>
              </a:path>
              <a:path w="525779" h="1078229">
                <a:moveTo>
                  <a:pt x="107950" y="726059"/>
                </a:moveTo>
                <a:lnTo>
                  <a:pt x="108330" y="726567"/>
                </a:lnTo>
                <a:lnTo>
                  <a:pt x="107950" y="726059"/>
                </a:lnTo>
                <a:close/>
              </a:path>
              <a:path w="525779" h="1078229">
                <a:moveTo>
                  <a:pt x="96835" y="711454"/>
                </a:moveTo>
                <a:lnTo>
                  <a:pt x="97281" y="712089"/>
                </a:lnTo>
                <a:lnTo>
                  <a:pt x="96835" y="711454"/>
                </a:lnTo>
                <a:close/>
              </a:path>
              <a:path w="525779" h="1078229">
                <a:moveTo>
                  <a:pt x="86753" y="697101"/>
                </a:moveTo>
                <a:lnTo>
                  <a:pt x="86994" y="697484"/>
                </a:lnTo>
                <a:lnTo>
                  <a:pt x="86753" y="697101"/>
                </a:lnTo>
                <a:close/>
              </a:path>
              <a:path w="525779" h="1078229">
                <a:moveTo>
                  <a:pt x="86514" y="696722"/>
                </a:moveTo>
                <a:lnTo>
                  <a:pt x="86753" y="697101"/>
                </a:lnTo>
                <a:lnTo>
                  <a:pt x="86514" y="696722"/>
                </a:lnTo>
                <a:close/>
              </a:path>
              <a:path w="525779" h="1078229">
                <a:moveTo>
                  <a:pt x="77215" y="681990"/>
                </a:moveTo>
                <a:lnTo>
                  <a:pt x="77596" y="682752"/>
                </a:lnTo>
                <a:lnTo>
                  <a:pt x="77215" y="681990"/>
                </a:lnTo>
                <a:close/>
              </a:path>
              <a:path w="525779" h="1078229">
                <a:moveTo>
                  <a:pt x="68774" y="667131"/>
                </a:moveTo>
                <a:lnTo>
                  <a:pt x="69214" y="668020"/>
                </a:lnTo>
                <a:lnTo>
                  <a:pt x="68774" y="667131"/>
                </a:lnTo>
                <a:close/>
              </a:path>
              <a:path w="525779" h="1078229">
                <a:moveTo>
                  <a:pt x="61413" y="652145"/>
                </a:moveTo>
                <a:lnTo>
                  <a:pt x="61849" y="653161"/>
                </a:lnTo>
                <a:lnTo>
                  <a:pt x="61413" y="652145"/>
                </a:lnTo>
                <a:close/>
              </a:path>
              <a:path w="525779" h="1078229">
                <a:moveTo>
                  <a:pt x="55059" y="637317"/>
                </a:moveTo>
                <a:lnTo>
                  <a:pt x="55371" y="638175"/>
                </a:lnTo>
                <a:lnTo>
                  <a:pt x="55059" y="637317"/>
                </a:lnTo>
                <a:close/>
              </a:path>
              <a:path w="525779" h="1078229">
                <a:moveTo>
                  <a:pt x="55001" y="637159"/>
                </a:moveTo>
                <a:lnTo>
                  <a:pt x="55059" y="637317"/>
                </a:lnTo>
                <a:lnTo>
                  <a:pt x="55001" y="637159"/>
                </a:lnTo>
                <a:close/>
              </a:path>
              <a:path w="525779" h="1078229">
                <a:moveTo>
                  <a:pt x="49529" y="622173"/>
                </a:moveTo>
                <a:lnTo>
                  <a:pt x="49911" y="623316"/>
                </a:lnTo>
                <a:lnTo>
                  <a:pt x="49778" y="622852"/>
                </a:lnTo>
                <a:lnTo>
                  <a:pt x="49529" y="622173"/>
                </a:lnTo>
                <a:close/>
              </a:path>
              <a:path w="525779" h="1078229">
                <a:moveTo>
                  <a:pt x="49778" y="622852"/>
                </a:moveTo>
                <a:lnTo>
                  <a:pt x="49911" y="623316"/>
                </a:lnTo>
                <a:lnTo>
                  <a:pt x="49778" y="622852"/>
                </a:lnTo>
                <a:close/>
              </a:path>
              <a:path w="525779" h="1078229">
                <a:moveTo>
                  <a:pt x="49583" y="622173"/>
                </a:moveTo>
                <a:lnTo>
                  <a:pt x="49778" y="622852"/>
                </a:lnTo>
                <a:lnTo>
                  <a:pt x="49583" y="622173"/>
                </a:lnTo>
                <a:close/>
              </a:path>
              <a:path w="525779" h="1078229">
                <a:moveTo>
                  <a:pt x="45212" y="606933"/>
                </a:moveTo>
                <a:lnTo>
                  <a:pt x="45465" y="608076"/>
                </a:lnTo>
                <a:lnTo>
                  <a:pt x="45212" y="606933"/>
                </a:lnTo>
                <a:close/>
              </a:path>
              <a:path w="525779" h="1078229">
                <a:moveTo>
                  <a:pt x="41782" y="591693"/>
                </a:moveTo>
                <a:lnTo>
                  <a:pt x="42037" y="592963"/>
                </a:lnTo>
                <a:lnTo>
                  <a:pt x="41980" y="592573"/>
                </a:lnTo>
                <a:lnTo>
                  <a:pt x="41782" y="591693"/>
                </a:lnTo>
                <a:close/>
              </a:path>
              <a:path w="525779" h="1078229">
                <a:moveTo>
                  <a:pt x="41980" y="592573"/>
                </a:moveTo>
                <a:lnTo>
                  <a:pt x="42037" y="592963"/>
                </a:lnTo>
                <a:lnTo>
                  <a:pt x="41980" y="592573"/>
                </a:lnTo>
                <a:close/>
              </a:path>
              <a:path w="525779" h="1078229">
                <a:moveTo>
                  <a:pt x="41854" y="591693"/>
                </a:moveTo>
                <a:lnTo>
                  <a:pt x="41980" y="592573"/>
                </a:lnTo>
                <a:lnTo>
                  <a:pt x="41854" y="591693"/>
                </a:lnTo>
                <a:close/>
              </a:path>
              <a:path w="525779" h="1078229">
                <a:moveTo>
                  <a:pt x="39675" y="576557"/>
                </a:moveTo>
                <a:lnTo>
                  <a:pt x="39750" y="577469"/>
                </a:lnTo>
                <a:lnTo>
                  <a:pt x="39675" y="576557"/>
                </a:lnTo>
                <a:close/>
              </a:path>
              <a:path w="525779" h="1078229">
                <a:moveTo>
                  <a:pt x="39645" y="576199"/>
                </a:moveTo>
                <a:lnTo>
                  <a:pt x="39675" y="576557"/>
                </a:lnTo>
                <a:lnTo>
                  <a:pt x="39645" y="576199"/>
                </a:lnTo>
                <a:close/>
              </a:path>
              <a:path w="525779" h="1078229">
                <a:moveTo>
                  <a:pt x="38353" y="560578"/>
                </a:moveTo>
                <a:lnTo>
                  <a:pt x="38353" y="561848"/>
                </a:lnTo>
                <a:lnTo>
                  <a:pt x="38353" y="560578"/>
                </a:lnTo>
                <a:close/>
              </a:path>
              <a:path w="525779" h="1078229">
                <a:moveTo>
                  <a:pt x="38112" y="545684"/>
                </a:moveTo>
                <a:lnTo>
                  <a:pt x="38100" y="545973"/>
                </a:lnTo>
                <a:lnTo>
                  <a:pt x="38112" y="545684"/>
                </a:lnTo>
                <a:close/>
              </a:path>
              <a:path w="525779" h="1078229">
                <a:moveTo>
                  <a:pt x="38150" y="544830"/>
                </a:moveTo>
                <a:lnTo>
                  <a:pt x="38112" y="545684"/>
                </a:lnTo>
                <a:lnTo>
                  <a:pt x="38150" y="544830"/>
                </a:lnTo>
                <a:close/>
              </a:path>
              <a:path w="525779" h="1078229">
                <a:moveTo>
                  <a:pt x="38862" y="528701"/>
                </a:moveTo>
                <a:lnTo>
                  <a:pt x="38734" y="529844"/>
                </a:lnTo>
                <a:lnTo>
                  <a:pt x="38862" y="528701"/>
                </a:lnTo>
                <a:close/>
              </a:path>
              <a:path w="525779" h="1078229">
                <a:moveTo>
                  <a:pt x="40648" y="512445"/>
                </a:moveTo>
                <a:lnTo>
                  <a:pt x="40512" y="512445"/>
                </a:lnTo>
                <a:lnTo>
                  <a:pt x="40512" y="513334"/>
                </a:lnTo>
                <a:lnTo>
                  <a:pt x="40648" y="512445"/>
                </a:lnTo>
                <a:close/>
              </a:path>
              <a:path w="525779" h="1078229">
                <a:moveTo>
                  <a:pt x="43179" y="495808"/>
                </a:moveTo>
                <a:lnTo>
                  <a:pt x="42925" y="496824"/>
                </a:lnTo>
                <a:lnTo>
                  <a:pt x="43179" y="495808"/>
                </a:lnTo>
                <a:close/>
              </a:path>
              <a:path w="525779" h="1078229">
                <a:moveTo>
                  <a:pt x="46677" y="479171"/>
                </a:moveTo>
                <a:lnTo>
                  <a:pt x="46481" y="479933"/>
                </a:lnTo>
                <a:lnTo>
                  <a:pt x="46677" y="479171"/>
                </a:lnTo>
                <a:close/>
              </a:path>
              <a:path w="525779" h="1078229">
                <a:moveTo>
                  <a:pt x="51053" y="462153"/>
                </a:moveTo>
                <a:lnTo>
                  <a:pt x="50800" y="462915"/>
                </a:lnTo>
                <a:lnTo>
                  <a:pt x="51053" y="462153"/>
                </a:lnTo>
                <a:close/>
              </a:path>
              <a:path w="525779" h="1078229">
                <a:moveTo>
                  <a:pt x="56196" y="445092"/>
                </a:moveTo>
                <a:lnTo>
                  <a:pt x="56006" y="445643"/>
                </a:lnTo>
                <a:lnTo>
                  <a:pt x="56196" y="445092"/>
                </a:lnTo>
                <a:close/>
              </a:path>
              <a:path w="525779" h="1078229">
                <a:moveTo>
                  <a:pt x="62297" y="427609"/>
                </a:moveTo>
                <a:lnTo>
                  <a:pt x="62102" y="428117"/>
                </a:lnTo>
                <a:lnTo>
                  <a:pt x="62297" y="427609"/>
                </a:lnTo>
                <a:close/>
              </a:path>
              <a:path w="525779" h="1078229">
                <a:moveTo>
                  <a:pt x="69105" y="409829"/>
                </a:moveTo>
                <a:lnTo>
                  <a:pt x="68941" y="410212"/>
                </a:lnTo>
                <a:lnTo>
                  <a:pt x="69105" y="409829"/>
                </a:lnTo>
                <a:close/>
              </a:path>
              <a:path w="525779" h="1078229">
                <a:moveTo>
                  <a:pt x="76707" y="392049"/>
                </a:moveTo>
                <a:lnTo>
                  <a:pt x="76453" y="392557"/>
                </a:lnTo>
                <a:lnTo>
                  <a:pt x="76707" y="392049"/>
                </a:lnTo>
                <a:close/>
              </a:path>
              <a:path w="525779" h="1078229">
                <a:moveTo>
                  <a:pt x="84962" y="374142"/>
                </a:moveTo>
                <a:lnTo>
                  <a:pt x="84708" y="374650"/>
                </a:lnTo>
                <a:lnTo>
                  <a:pt x="84962" y="374142"/>
                </a:lnTo>
                <a:close/>
              </a:path>
              <a:path w="525779" h="1078229">
                <a:moveTo>
                  <a:pt x="93979" y="356108"/>
                </a:moveTo>
                <a:lnTo>
                  <a:pt x="93725" y="356489"/>
                </a:lnTo>
                <a:lnTo>
                  <a:pt x="93979" y="356108"/>
                </a:lnTo>
                <a:close/>
              </a:path>
              <a:path w="525779" h="1078229">
                <a:moveTo>
                  <a:pt x="103631" y="337693"/>
                </a:moveTo>
                <a:lnTo>
                  <a:pt x="103377" y="338074"/>
                </a:lnTo>
                <a:lnTo>
                  <a:pt x="103631" y="337693"/>
                </a:lnTo>
                <a:close/>
              </a:path>
              <a:path w="525779" h="1078229">
                <a:moveTo>
                  <a:pt x="113918" y="319405"/>
                </a:moveTo>
                <a:lnTo>
                  <a:pt x="113664" y="319659"/>
                </a:lnTo>
                <a:lnTo>
                  <a:pt x="113918" y="319405"/>
                </a:lnTo>
                <a:close/>
              </a:path>
              <a:path w="525779" h="1078229">
                <a:moveTo>
                  <a:pt x="124741" y="300736"/>
                </a:moveTo>
                <a:lnTo>
                  <a:pt x="124587" y="300990"/>
                </a:lnTo>
                <a:lnTo>
                  <a:pt x="124741" y="300736"/>
                </a:lnTo>
                <a:close/>
              </a:path>
              <a:path w="525779" h="1078229">
                <a:moveTo>
                  <a:pt x="136217" y="281940"/>
                </a:moveTo>
                <a:lnTo>
                  <a:pt x="135889" y="282448"/>
                </a:lnTo>
                <a:lnTo>
                  <a:pt x="136217" y="281940"/>
                </a:lnTo>
                <a:close/>
              </a:path>
              <a:path w="525779" h="1078229">
                <a:moveTo>
                  <a:pt x="186709" y="205994"/>
                </a:moveTo>
                <a:lnTo>
                  <a:pt x="186436" y="206375"/>
                </a:lnTo>
                <a:lnTo>
                  <a:pt x="186709" y="205994"/>
                </a:lnTo>
                <a:close/>
              </a:path>
              <a:path w="525779" h="1078229">
                <a:moveTo>
                  <a:pt x="214249" y="167640"/>
                </a:moveTo>
                <a:lnTo>
                  <a:pt x="213994" y="167894"/>
                </a:lnTo>
                <a:lnTo>
                  <a:pt x="214249" y="167640"/>
                </a:lnTo>
                <a:close/>
              </a:path>
              <a:path w="525779" h="1078229">
                <a:moveTo>
                  <a:pt x="243146" y="128905"/>
                </a:moveTo>
                <a:lnTo>
                  <a:pt x="242950" y="129159"/>
                </a:lnTo>
                <a:lnTo>
                  <a:pt x="243146" y="128905"/>
                </a:lnTo>
                <a:close/>
              </a:path>
              <a:path w="525779" h="1078229">
                <a:moveTo>
                  <a:pt x="306132" y="63627"/>
                </a:moveTo>
                <a:lnTo>
                  <a:pt x="245237" y="63627"/>
                </a:lnTo>
                <a:lnTo>
                  <a:pt x="275463" y="86868"/>
                </a:lnTo>
                <a:lnTo>
                  <a:pt x="263808" y="102027"/>
                </a:lnTo>
                <a:lnTo>
                  <a:pt x="293750" y="125349"/>
                </a:lnTo>
                <a:lnTo>
                  <a:pt x="306132" y="63627"/>
                </a:lnTo>
                <a:close/>
              </a:path>
              <a:path w="525779" h="1078229">
                <a:moveTo>
                  <a:pt x="245237" y="63627"/>
                </a:moveTo>
                <a:lnTo>
                  <a:pt x="233721" y="78593"/>
                </a:lnTo>
                <a:lnTo>
                  <a:pt x="263808" y="102027"/>
                </a:lnTo>
                <a:lnTo>
                  <a:pt x="275463" y="86868"/>
                </a:lnTo>
                <a:lnTo>
                  <a:pt x="245237" y="63627"/>
                </a:lnTo>
                <a:close/>
              </a:path>
              <a:path w="525779" h="1078229">
                <a:moveTo>
                  <a:pt x="318896" y="0"/>
                </a:moveTo>
                <a:lnTo>
                  <a:pt x="203580" y="55118"/>
                </a:lnTo>
                <a:lnTo>
                  <a:pt x="233721" y="78593"/>
                </a:lnTo>
                <a:lnTo>
                  <a:pt x="245237" y="63627"/>
                </a:lnTo>
                <a:lnTo>
                  <a:pt x="306132" y="63627"/>
                </a:lnTo>
                <a:lnTo>
                  <a:pt x="318896" y="0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3432" y="5748528"/>
            <a:ext cx="2270760" cy="641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9423" y="5687567"/>
            <a:ext cx="2397252" cy="865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2867" y="5788152"/>
            <a:ext cx="2151888" cy="52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82868" y="5800445"/>
            <a:ext cx="2152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Close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zero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14385" y="5803493"/>
            <a:ext cx="1307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(</a:t>
            </a:r>
            <a:r>
              <a:rPr sz="2800" spc="-5" dirty="0">
                <a:latin typeface="PMingLiU"/>
                <a:cs typeface="PMingLiU"/>
              </a:rPr>
              <a:t>萎縮了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62937" y="5107381"/>
            <a:ext cx="30816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30" dirty="0">
                <a:latin typeface="Calibri"/>
                <a:cs typeface="Calibri"/>
              </a:rPr>
              <a:t>Weight </a:t>
            </a:r>
            <a:r>
              <a:rPr sz="2800" spc="-20" dirty="0">
                <a:latin typeface="Calibri"/>
                <a:cs typeface="Calibri"/>
              </a:rPr>
              <a:t>decay </a:t>
            </a:r>
            <a:r>
              <a:rPr sz="2800" spc="-10" dirty="0">
                <a:latin typeface="Calibri"/>
                <a:cs typeface="Calibri"/>
              </a:rPr>
              <a:t>is one  kind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regularization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310197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Weight</a:t>
            </a:r>
            <a:r>
              <a:rPr spc="-70" dirty="0"/>
              <a:t> </a:t>
            </a:r>
            <a:r>
              <a:rPr spc="-25" dirty="0"/>
              <a:t>Decay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9526" y="2124582"/>
            <a:ext cx="2571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eme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0186" y="4846829"/>
            <a:ext cx="114300" cy="417195"/>
          </a:xfrm>
          <a:custGeom>
            <a:avLst/>
            <a:gdLst/>
            <a:ahLst/>
            <a:cxnLst/>
            <a:rect l="l" t="t" r="r" b="b"/>
            <a:pathLst>
              <a:path w="114300" h="417195">
                <a:moveTo>
                  <a:pt x="0" y="302260"/>
                </a:moveTo>
                <a:lnTo>
                  <a:pt x="56007" y="417195"/>
                </a:lnTo>
                <a:lnTo>
                  <a:pt x="104736" y="322072"/>
                </a:lnTo>
                <a:lnTo>
                  <a:pt x="76073" y="322072"/>
                </a:lnTo>
                <a:lnTo>
                  <a:pt x="37973" y="321691"/>
                </a:lnTo>
                <a:lnTo>
                  <a:pt x="38161" y="302641"/>
                </a:lnTo>
                <a:lnTo>
                  <a:pt x="0" y="302260"/>
                </a:lnTo>
                <a:close/>
              </a:path>
              <a:path w="114300" h="417195">
                <a:moveTo>
                  <a:pt x="38161" y="302641"/>
                </a:moveTo>
                <a:lnTo>
                  <a:pt x="37973" y="321691"/>
                </a:lnTo>
                <a:lnTo>
                  <a:pt x="76073" y="322072"/>
                </a:lnTo>
                <a:lnTo>
                  <a:pt x="76261" y="303022"/>
                </a:lnTo>
                <a:lnTo>
                  <a:pt x="38161" y="302641"/>
                </a:lnTo>
                <a:close/>
              </a:path>
              <a:path w="114300" h="417195">
                <a:moveTo>
                  <a:pt x="76261" y="303022"/>
                </a:moveTo>
                <a:lnTo>
                  <a:pt x="76073" y="322072"/>
                </a:lnTo>
                <a:lnTo>
                  <a:pt x="104736" y="322072"/>
                </a:lnTo>
                <a:lnTo>
                  <a:pt x="114300" y="303403"/>
                </a:lnTo>
                <a:lnTo>
                  <a:pt x="76261" y="303022"/>
                </a:lnTo>
                <a:close/>
              </a:path>
              <a:path w="114300" h="417195">
                <a:moveTo>
                  <a:pt x="41148" y="0"/>
                </a:moveTo>
                <a:lnTo>
                  <a:pt x="38161" y="302641"/>
                </a:lnTo>
                <a:lnTo>
                  <a:pt x="76261" y="303022"/>
                </a:lnTo>
                <a:lnTo>
                  <a:pt x="79248" y="508"/>
                </a:lnTo>
                <a:lnTo>
                  <a:pt x="411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9558" y="4773929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>
                <a:moveTo>
                  <a:pt x="0" y="0"/>
                </a:moveTo>
                <a:lnTo>
                  <a:pt x="98780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0576" y="5231384"/>
            <a:ext cx="4307840" cy="123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0">
              <a:spcBef>
                <a:spcPts val="95"/>
              </a:spcBef>
            </a:pP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Smaller and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smaller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/>
            <a:r>
              <a:rPr sz="2400" spc="-20" dirty="0">
                <a:latin typeface="Calibri"/>
                <a:cs typeface="Calibri"/>
              </a:rPr>
              <a:t>Keras: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  <a:hlinkClick r:id="rId2"/>
              </a:rPr>
              <a:t>http://keras.io/regularizers/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71061" y="2456978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37" y="0"/>
                </a:lnTo>
              </a:path>
            </a:pathLst>
          </a:custGeom>
          <a:ln w="17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80451" y="2457790"/>
            <a:ext cx="51371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300" spc="-20" dirty="0">
                <a:latin typeface="Symbol"/>
                <a:cs typeface="Symbol"/>
              </a:rPr>
              <a:t></a:t>
            </a:r>
            <a:r>
              <a:rPr sz="3300" i="1" spc="25" dirty="0">
                <a:latin typeface="Times New Roman"/>
                <a:cs typeface="Times New Roman"/>
              </a:rPr>
              <a:t>w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97006" y="1863805"/>
            <a:ext cx="4667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300" spc="-20" dirty="0">
                <a:latin typeface="Symbol"/>
                <a:cs typeface="Symbol"/>
              </a:rPr>
              <a:t></a:t>
            </a:r>
            <a:r>
              <a:rPr sz="3300" i="1" spc="15" dirty="0">
                <a:latin typeface="Times New Roman"/>
                <a:cs typeface="Times New Roman"/>
              </a:rPr>
              <a:t>L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9912" y="2105880"/>
            <a:ext cx="1901189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300" i="1" spc="25" dirty="0">
                <a:latin typeface="Times New Roman"/>
                <a:cs typeface="Times New Roman"/>
              </a:rPr>
              <a:t>w</a:t>
            </a:r>
            <a:r>
              <a:rPr sz="3300" i="1" spc="-204" dirty="0">
                <a:latin typeface="Times New Roman"/>
                <a:cs typeface="Times New Roman"/>
              </a:rPr>
              <a:t> </a:t>
            </a:r>
            <a:r>
              <a:rPr sz="3300" spc="30" dirty="0">
                <a:latin typeface="Symbol"/>
                <a:cs typeface="Symbol"/>
              </a:rPr>
              <a:t>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3300" i="1" spc="25" dirty="0">
                <a:latin typeface="Times New Roman"/>
                <a:cs typeface="Times New Roman"/>
              </a:rPr>
              <a:t>w</a:t>
            </a:r>
            <a:r>
              <a:rPr sz="3300" i="1" spc="-360" dirty="0">
                <a:latin typeface="Times New Roman"/>
                <a:cs typeface="Times New Roman"/>
              </a:rPr>
              <a:t> </a:t>
            </a:r>
            <a:r>
              <a:rPr sz="3300" spc="-90" dirty="0">
                <a:latin typeface="Symbol"/>
                <a:cs typeface="Symbol"/>
              </a:rPr>
              <a:t></a:t>
            </a:r>
            <a:r>
              <a:rPr sz="3500" i="1" spc="-90" dirty="0">
                <a:latin typeface="Symbol"/>
                <a:cs typeface="Symbol"/>
              </a:rPr>
              <a:t>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21385" y="4447322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21" y="0"/>
                </a:lnTo>
              </a:path>
            </a:pathLst>
          </a:custGeom>
          <a:ln w="17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30773" y="4448134"/>
            <a:ext cx="51371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300" spc="-20" dirty="0">
                <a:latin typeface="Symbol"/>
                <a:cs typeface="Symbol"/>
              </a:rPr>
              <a:t></a:t>
            </a:r>
            <a:r>
              <a:rPr sz="3300" i="1" spc="25" dirty="0">
                <a:latin typeface="Times New Roman"/>
                <a:cs typeface="Times New Roman"/>
              </a:rPr>
              <a:t>w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7327" y="3854149"/>
            <a:ext cx="4667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3300" spc="-20" dirty="0">
                <a:latin typeface="Symbol"/>
                <a:cs typeface="Symbol"/>
              </a:rPr>
              <a:t></a:t>
            </a:r>
            <a:r>
              <a:rPr sz="3300" i="1" spc="15" dirty="0">
                <a:latin typeface="Times New Roman"/>
                <a:cs typeface="Times New Roman"/>
              </a:rPr>
              <a:t>L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3589" y="3984697"/>
            <a:ext cx="2917825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1786255" algn="l"/>
              </a:tabLst>
            </a:pPr>
            <a:r>
              <a:rPr sz="3300" i="1" spc="25" dirty="0">
                <a:latin typeface="Times New Roman"/>
                <a:cs typeface="Times New Roman"/>
              </a:rPr>
              <a:t>w</a:t>
            </a:r>
            <a:r>
              <a:rPr sz="3300" i="1" spc="-185" dirty="0">
                <a:latin typeface="Times New Roman"/>
                <a:cs typeface="Times New Roman"/>
              </a:rPr>
              <a:t> </a:t>
            </a:r>
            <a:r>
              <a:rPr sz="3300" spc="30" dirty="0">
                <a:latin typeface="Symbol"/>
                <a:cs typeface="Symbol"/>
              </a:rPr>
              <a:t></a:t>
            </a:r>
            <a:r>
              <a:rPr sz="3300" spc="-170" dirty="0">
                <a:latin typeface="Times New Roman"/>
                <a:cs typeface="Times New Roman"/>
              </a:rPr>
              <a:t> </a:t>
            </a:r>
            <a:r>
              <a:rPr sz="4350" spc="-355" dirty="0">
                <a:latin typeface="Symbol"/>
                <a:cs typeface="Symbol"/>
              </a:rPr>
              <a:t></a:t>
            </a:r>
            <a:r>
              <a:rPr sz="4350" spc="-355" dirty="0">
                <a:latin typeface="Times New Roman"/>
                <a:cs typeface="Times New Roman"/>
              </a:rPr>
              <a:t>	</a:t>
            </a:r>
            <a:r>
              <a:rPr sz="4350" spc="-229" dirty="0">
                <a:latin typeface="Symbol"/>
                <a:cs typeface="Symbol"/>
              </a:rPr>
              <a:t></a:t>
            </a:r>
            <a:r>
              <a:rPr sz="3300" i="1" spc="-229" dirty="0">
                <a:latin typeface="Times New Roman"/>
                <a:cs typeface="Times New Roman"/>
              </a:rPr>
              <a:t>w</a:t>
            </a:r>
            <a:r>
              <a:rPr sz="3300" i="1" spc="-370" dirty="0">
                <a:latin typeface="Times New Roman"/>
                <a:cs typeface="Times New Roman"/>
              </a:rPr>
              <a:t> </a:t>
            </a:r>
            <a:r>
              <a:rPr sz="3300" spc="-90" dirty="0">
                <a:latin typeface="Symbol"/>
                <a:cs typeface="Symbol"/>
              </a:rPr>
              <a:t></a:t>
            </a:r>
            <a:r>
              <a:rPr sz="3500" i="1" spc="-90" dirty="0">
                <a:latin typeface="Symbol"/>
                <a:cs typeface="Symbol"/>
              </a:rPr>
              <a:t>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9059" y="4129802"/>
            <a:ext cx="91821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9"/>
              </a:lnSpc>
            </a:pPr>
            <a:r>
              <a:rPr sz="3300" spc="150" dirty="0">
                <a:latin typeface="Times New Roman"/>
                <a:cs typeface="Times New Roman"/>
              </a:rPr>
              <a:t>1</a:t>
            </a:r>
            <a:r>
              <a:rPr sz="3300" spc="150" dirty="0">
                <a:latin typeface="Symbol"/>
                <a:cs typeface="Symbol"/>
              </a:rPr>
              <a:t></a:t>
            </a:r>
            <a:r>
              <a:rPr sz="3500" i="1" spc="150" dirty="0">
                <a:latin typeface="Symbol"/>
                <a:cs typeface="Symbol"/>
              </a:rPr>
              <a:t>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1341" y="2222753"/>
            <a:ext cx="107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Original: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8671" y="4213352"/>
            <a:ext cx="180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Weight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Decay: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8617" y="3259455"/>
            <a:ext cx="1480820" cy="557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450" i="1" spc="-90" dirty="0">
                <a:latin typeface="Symbol"/>
                <a:cs typeface="Symbol"/>
              </a:rPr>
              <a:t></a:t>
            </a:r>
            <a:r>
              <a:rPr sz="3300" spc="-90" dirty="0">
                <a:latin typeface="Symbol"/>
                <a:cs typeface="Symbol"/>
              </a:rPr>
              <a:t></a:t>
            </a:r>
            <a:r>
              <a:rPr sz="3300" spc="-135" dirty="0">
                <a:latin typeface="Times New Roman"/>
                <a:cs typeface="Times New Roman"/>
              </a:rPr>
              <a:t> </a:t>
            </a:r>
            <a:r>
              <a:rPr sz="3300" spc="10" dirty="0">
                <a:latin typeface="Times New Roman"/>
                <a:cs typeface="Times New Roman"/>
              </a:rPr>
              <a:t>0.01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8796" y="4189476"/>
            <a:ext cx="988060" cy="471170"/>
          </a:xfrm>
          <a:custGeom>
            <a:avLst/>
            <a:gdLst/>
            <a:ahLst/>
            <a:cxnLst/>
            <a:rect l="l" t="t" r="r" b="b"/>
            <a:pathLst>
              <a:path w="988060" h="471170">
                <a:moveTo>
                  <a:pt x="0" y="470916"/>
                </a:moveTo>
                <a:lnTo>
                  <a:pt x="987551" y="470916"/>
                </a:lnTo>
                <a:lnTo>
                  <a:pt x="987551" y="0"/>
                </a:lnTo>
                <a:lnTo>
                  <a:pt x="0" y="0"/>
                </a:lnTo>
                <a:lnTo>
                  <a:pt x="0" y="47091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1296924"/>
            <a:ext cx="4369308" cy="470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2012" y="1296924"/>
            <a:ext cx="4369435" cy="4707890"/>
          </a:xfrm>
          <a:custGeom>
            <a:avLst/>
            <a:gdLst/>
            <a:ahLst/>
            <a:cxnLst/>
            <a:rect l="l" t="t" r="r" b="b"/>
            <a:pathLst>
              <a:path w="4369435" h="4707890">
                <a:moveTo>
                  <a:pt x="0" y="4707636"/>
                </a:moveTo>
                <a:lnTo>
                  <a:pt x="4369308" y="4707636"/>
                </a:lnTo>
                <a:lnTo>
                  <a:pt x="4369308" y="0"/>
                </a:lnTo>
                <a:lnTo>
                  <a:pt x="0" y="0"/>
                </a:lnTo>
                <a:lnTo>
                  <a:pt x="0" y="470763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85389" y="1721611"/>
            <a:ext cx="2081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Stopping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52E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85389" y="2845054"/>
            <a:ext cx="20059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Decay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5"/>
                </a:lnTo>
                <a:lnTo>
                  <a:pt x="0" y="811529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5"/>
                </a:lnTo>
                <a:lnTo>
                  <a:pt x="3883914" y="973835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29"/>
                </a:lnTo>
                <a:lnTo>
                  <a:pt x="4046220" y="162305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2DD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5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5"/>
                </a:lnTo>
                <a:lnTo>
                  <a:pt x="4046220" y="811529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5"/>
                </a:lnTo>
                <a:lnTo>
                  <a:pt x="162306" y="973835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29"/>
                </a:lnTo>
                <a:lnTo>
                  <a:pt x="0" y="16230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73096" y="3947159"/>
            <a:ext cx="3787140" cy="46423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4765">
              <a:spcBef>
                <a:spcPts val="26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Dropout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76"/>
                </a:lnTo>
                <a:lnTo>
                  <a:pt x="22160" y="893447"/>
                </a:lnTo>
                <a:lnTo>
                  <a:pt x="47539" y="926296"/>
                </a:lnTo>
                <a:lnTo>
                  <a:pt x="80388" y="951675"/>
                </a:lnTo>
                <a:lnTo>
                  <a:pt x="119159" y="968038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8"/>
                </a:lnTo>
                <a:lnTo>
                  <a:pt x="3965843" y="951675"/>
                </a:lnTo>
                <a:lnTo>
                  <a:pt x="3998690" y="926296"/>
                </a:lnTo>
                <a:lnTo>
                  <a:pt x="4024065" y="893447"/>
                </a:lnTo>
                <a:lnTo>
                  <a:pt x="4040423" y="854676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76"/>
                </a:lnTo>
                <a:lnTo>
                  <a:pt x="4024065" y="893447"/>
                </a:lnTo>
                <a:lnTo>
                  <a:pt x="3998690" y="926296"/>
                </a:lnTo>
                <a:lnTo>
                  <a:pt x="3965843" y="951675"/>
                </a:lnTo>
                <a:lnTo>
                  <a:pt x="3927069" y="968038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8"/>
                </a:lnTo>
                <a:lnTo>
                  <a:pt x="80388" y="951675"/>
                </a:lnTo>
                <a:lnTo>
                  <a:pt x="47539" y="926296"/>
                </a:lnTo>
                <a:lnTo>
                  <a:pt x="22160" y="893447"/>
                </a:lnTo>
                <a:lnTo>
                  <a:pt x="5797" y="854676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85390" y="5091506"/>
            <a:ext cx="2694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375665" y="0"/>
                </a:move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lnTo>
                  <a:pt x="375665" y="187833"/>
                </a:lnTo>
                <a:lnTo>
                  <a:pt x="37566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909827" y="187833"/>
                </a:moveTo>
                <a:lnTo>
                  <a:pt x="375665" y="187833"/>
                </a:lnTo>
                <a:lnTo>
                  <a:pt x="375665" y="0"/>
                </a:ln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563435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Fat </a:t>
            </a:r>
            <a:r>
              <a:rPr dirty="0"/>
              <a:t>+ Short </a:t>
            </a:r>
            <a:r>
              <a:rPr spc="-100" dirty="0"/>
              <a:t>v.s. </a:t>
            </a:r>
            <a:r>
              <a:rPr spc="-5" dirty="0"/>
              <a:t>Thin </a:t>
            </a:r>
            <a:r>
              <a:rPr dirty="0"/>
              <a:t>+</a:t>
            </a:r>
            <a:r>
              <a:rPr spc="85" dirty="0"/>
              <a:t> </a:t>
            </a:r>
            <a:r>
              <a:rPr spc="-90" dirty="0"/>
              <a:t>Tall</a:t>
            </a:r>
          </a:p>
        </p:txBody>
      </p:sp>
      <p:sp>
        <p:nvSpPr>
          <p:cNvPr id="3" name="object 3"/>
          <p:cNvSpPr/>
          <p:nvPr/>
        </p:nvSpPr>
        <p:spPr>
          <a:xfrm>
            <a:off x="6769609" y="5388864"/>
            <a:ext cx="2524125" cy="715010"/>
          </a:xfrm>
          <a:custGeom>
            <a:avLst/>
            <a:gdLst/>
            <a:ahLst/>
            <a:cxnLst/>
            <a:rect l="l" t="t" r="r" b="b"/>
            <a:pathLst>
              <a:path w="2524125" h="715010">
                <a:moveTo>
                  <a:pt x="0" y="714756"/>
                </a:moveTo>
                <a:lnTo>
                  <a:pt x="2523743" y="714756"/>
                </a:lnTo>
                <a:lnTo>
                  <a:pt x="2523743" y="0"/>
                </a:lnTo>
                <a:lnTo>
                  <a:pt x="0" y="0"/>
                </a:lnTo>
                <a:lnTo>
                  <a:pt x="0" y="7147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5452" y="4277867"/>
            <a:ext cx="1967864" cy="715010"/>
          </a:xfrm>
          <a:custGeom>
            <a:avLst/>
            <a:gdLst/>
            <a:ahLst/>
            <a:cxnLst/>
            <a:rect l="l" t="t" r="r" b="b"/>
            <a:pathLst>
              <a:path w="1967865" h="715010">
                <a:moveTo>
                  <a:pt x="0" y="714755"/>
                </a:moveTo>
                <a:lnTo>
                  <a:pt x="1967483" y="714755"/>
                </a:lnTo>
                <a:lnTo>
                  <a:pt x="1967483" y="0"/>
                </a:lnTo>
                <a:lnTo>
                  <a:pt x="0" y="0"/>
                </a:lnTo>
                <a:lnTo>
                  <a:pt x="0" y="7147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5453" y="3176016"/>
            <a:ext cx="1984375" cy="715010"/>
          </a:xfrm>
          <a:custGeom>
            <a:avLst/>
            <a:gdLst/>
            <a:ahLst/>
            <a:cxnLst/>
            <a:rect l="l" t="t" r="r" b="b"/>
            <a:pathLst>
              <a:path w="1984375" h="715010">
                <a:moveTo>
                  <a:pt x="0" y="714755"/>
                </a:moveTo>
                <a:lnTo>
                  <a:pt x="1984248" y="714755"/>
                </a:lnTo>
                <a:lnTo>
                  <a:pt x="1984248" y="0"/>
                </a:lnTo>
                <a:lnTo>
                  <a:pt x="0" y="0"/>
                </a:lnTo>
                <a:lnTo>
                  <a:pt x="0" y="7147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9460" y="1920239"/>
            <a:ext cx="1769745" cy="715010"/>
          </a:xfrm>
          <a:custGeom>
            <a:avLst/>
            <a:gdLst/>
            <a:ahLst/>
            <a:cxnLst/>
            <a:rect l="l" t="t" r="r" b="b"/>
            <a:pathLst>
              <a:path w="1769745" h="715010">
                <a:moveTo>
                  <a:pt x="0" y="714755"/>
                </a:moveTo>
                <a:lnTo>
                  <a:pt x="1769364" y="714755"/>
                </a:lnTo>
                <a:lnTo>
                  <a:pt x="1769364" y="0"/>
                </a:lnTo>
                <a:lnTo>
                  <a:pt x="0" y="0"/>
                </a:lnTo>
                <a:lnTo>
                  <a:pt x="0" y="7147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8771" y="5582412"/>
            <a:ext cx="289560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8771" y="5582412"/>
            <a:ext cx="289560" cy="283845"/>
          </a:xfrm>
          <a:custGeom>
            <a:avLst/>
            <a:gdLst/>
            <a:ahLst/>
            <a:cxnLst/>
            <a:rect l="l" t="t" r="r" b="b"/>
            <a:pathLst>
              <a:path w="289560" h="283845">
                <a:moveTo>
                  <a:pt x="0" y="283463"/>
                </a:moveTo>
                <a:lnTo>
                  <a:pt x="289560" y="283463"/>
                </a:lnTo>
                <a:lnTo>
                  <a:pt x="289560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9811" y="5571744"/>
            <a:ext cx="28956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39811" y="5571745"/>
            <a:ext cx="289560" cy="285115"/>
          </a:xfrm>
          <a:custGeom>
            <a:avLst/>
            <a:gdLst/>
            <a:ahLst/>
            <a:cxnLst/>
            <a:rect l="l" t="t" r="r" b="b"/>
            <a:pathLst>
              <a:path w="289560" h="285114">
                <a:moveTo>
                  <a:pt x="0" y="284987"/>
                </a:moveTo>
                <a:lnTo>
                  <a:pt x="289560" y="284987"/>
                </a:lnTo>
                <a:lnTo>
                  <a:pt x="289560" y="0"/>
                </a:lnTo>
                <a:lnTo>
                  <a:pt x="0" y="0"/>
                </a:lnTo>
                <a:lnTo>
                  <a:pt x="0" y="284987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91040" y="5490715"/>
            <a:ext cx="93916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722630" algn="l"/>
              </a:tabLst>
            </a:pPr>
            <a:r>
              <a:rPr sz="2100" i="1" spc="-105" dirty="0">
                <a:latin typeface="Times New Roman"/>
                <a:cs typeface="Times New Roman"/>
              </a:rPr>
              <a:t>x</a:t>
            </a:r>
            <a:r>
              <a:rPr spc="37" baseline="-25462" dirty="0">
                <a:latin typeface="Times New Roman"/>
                <a:cs typeface="Times New Roman"/>
              </a:rPr>
              <a:t>1</a:t>
            </a:r>
            <a:r>
              <a:rPr baseline="-25462" dirty="0">
                <a:latin typeface="Times New Roman"/>
                <a:cs typeface="Times New Roman"/>
              </a:rPr>
              <a:t>	</a:t>
            </a:r>
            <a:r>
              <a:rPr sz="2100" i="1" spc="30" dirty="0">
                <a:latin typeface="Times New Roman"/>
                <a:cs typeface="Times New Roman"/>
              </a:rPr>
              <a:t>x</a:t>
            </a:r>
            <a:r>
              <a:rPr spc="37" baseline="-25462" dirty="0">
                <a:latin typeface="Times New Roman"/>
                <a:cs typeface="Times New Roman"/>
              </a:rPr>
              <a:t>2</a:t>
            </a:r>
            <a:endParaRPr baseline="-2546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5532" y="5354218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69681" y="5576316"/>
            <a:ext cx="289559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69680" y="5576316"/>
            <a:ext cx="289560" cy="283845"/>
          </a:xfrm>
          <a:custGeom>
            <a:avLst/>
            <a:gdLst/>
            <a:ahLst/>
            <a:cxnLst/>
            <a:rect l="l" t="t" r="r" b="b"/>
            <a:pathLst>
              <a:path w="289559" h="283845">
                <a:moveTo>
                  <a:pt x="0" y="283463"/>
                </a:moveTo>
                <a:lnTo>
                  <a:pt x="289559" y="283463"/>
                </a:lnTo>
                <a:lnTo>
                  <a:pt x="289559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20405" y="5481561"/>
            <a:ext cx="26924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100" i="1" spc="65" dirty="0">
                <a:latin typeface="Times New Roman"/>
                <a:cs typeface="Times New Roman"/>
              </a:rPr>
              <a:t>x</a:t>
            </a:r>
            <a:r>
              <a:rPr sz="1875" baseline="-24444" dirty="0">
                <a:latin typeface="Times New Roman"/>
                <a:cs typeface="Times New Roman"/>
              </a:rPr>
              <a:t>N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7476" y="4419600"/>
            <a:ext cx="483108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7476" y="4419601"/>
            <a:ext cx="483234" cy="475615"/>
          </a:xfrm>
          <a:custGeom>
            <a:avLst/>
            <a:gdLst/>
            <a:ahLst/>
            <a:cxnLst/>
            <a:rect l="l" t="t" r="r" b="b"/>
            <a:pathLst>
              <a:path w="483235" h="475614">
                <a:moveTo>
                  <a:pt x="0" y="237744"/>
                </a:moveTo>
                <a:lnTo>
                  <a:pt x="4909" y="189825"/>
                </a:lnTo>
                <a:lnTo>
                  <a:pt x="18990" y="145196"/>
                </a:lnTo>
                <a:lnTo>
                  <a:pt x="41268" y="104812"/>
                </a:lnTo>
                <a:lnTo>
                  <a:pt x="70770" y="69627"/>
                </a:lnTo>
                <a:lnTo>
                  <a:pt x="106523" y="40598"/>
                </a:lnTo>
                <a:lnTo>
                  <a:pt x="147554" y="18680"/>
                </a:lnTo>
                <a:lnTo>
                  <a:pt x="192888" y="4829"/>
                </a:lnTo>
                <a:lnTo>
                  <a:pt x="241553" y="0"/>
                </a:lnTo>
                <a:lnTo>
                  <a:pt x="290219" y="4829"/>
                </a:lnTo>
                <a:lnTo>
                  <a:pt x="335553" y="18680"/>
                </a:lnTo>
                <a:lnTo>
                  <a:pt x="376584" y="40598"/>
                </a:lnTo>
                <a:lnTo>
                  <a:pt x="412337" y="69627"/>
                </a:lnTo>
                <a:lnTo>
                  <a:pt x="441839" y="104812"/>
                </a:lnTo>
                <a:lnTo>
                  <a:pt x="464117" y="145196"/>
                </a:lnTo>
                <a:lnTo>
                  <a:pt x="478198" y="189825"/>
                </a:lnTo>
                <a:lnTo>
                  <a:pt x="483108" y="237744"/>
                </a:lnTo>
                <a:lnTo>
                  <a:pt x="478198" y="285662"/>
                </a:lnTo>
                <a:lnTo>
                  <a:pt x="464117" y="330291"/>
                </a:lnTo>
                <a:lnTo>
                  <a:pt x="441839" y="370675"/>
                </a:lnTo>
                <a:lnTo>
                  <a:pt x="412337" y="405860"/>
                </a:lnTo>
                <a:lnTo>
                  <a:pt x="376584" y="434889"/>
                </a:lnTo>
                <a:lnTo>
                  <a:pt x="335553" y="456807"/>
                </a:lnTo>
                <a:lnTo>
                  <a:pt x="290219" y="470658"/>
                </a:lnTo>
                <a:lnTo>
                  <a:pt x="241553" y="475488"/>
                </a:lnTo>
                <a:lnTo>
                  <a:pt x="192888" y="470658"/>
                </a:lnTo>
                <a:lnTo>
                  <a:pt x="147554" y="456807"/>
                </a:lnTo>
                <a:lnTo>
                  <a:pt x="106523" y="434889"/>
                </a:lnTo>
                <a:lnTo>
                  <a:pt x="70770" y="405860"/>
                </a:lnTo>
                <a:lnTo>
                  <a:pt x="41268" y="370675"/>
                </a:lnTo>
                <a:lnTo>
                  <a:pt x="18990" y="330291"/>
                </a:lnTo>
                <a:lnTo>
                  <a:pt x="4909" y="285662"/>
                </a:lnTo>
                <a:lnTo>
                  <a:pt x="0" y="23774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3044" y="4386071"/>
            <a:ext cx="483107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53043" y="4386072"/>
            <a:ext cx="483234" cy="475615"/>
          </a:xfrm>
          <a:custGeom>
            <a:avLst/>
            <a:gdLst/>
            <a:ahLst/>
            <a:cxnLst/>
            <a:rect l="l" t="t" r="r" b="b"/>
            <a:pathLst>
              <a:path w="483234" h="475614">
                <a:moveTo>
                  <a:pt x="0" y="237744"/>
                </a:moveTo>
                <a:lnTo>
                  <a:pt x="4909" y="189825"/>
                </a:lnTo>
                <a:lnTo>
                  <a:pt x="18990" y="145196"/>
                </a:lnTo>
                <a:lnTo>
                  <a:pt x="41268" y="104812"/>
                </a:lnTo>
                <a:lnTo>
                  <a:pt x="70770" y="69627"/>
                </a:lnTo>
                <a:lnTo>
                  <a:pt x="106523" y="40598"/>
                </a:lnTo>
                <a:lnTo>
                  <a:pt x="147554" y="18680"/>
                </a:lnTo>
                <a:lnTo>
                  <a:pt x="192888" y="4829"/>
                </a:lnTo>
                <a:lnTo>
                  <a:pt x="241553" y="0"/>
                </a:lnTo>
                <a:lnTo>
                  <a:pt x="290219" y="4829"/>
                </a:lnTo>
                <a:lnTo>
                  <a:pt x="335553" y="18680"/>
                </a:lnTo>
                <a:lnTo>
                  <a:pt x="376584" y="40598"/>
                </a:lnTo>
                <a:lnTo>
                  <a:pt x="412337" y="69627"/>
                </a:lnTo>
                <a:lnTo>
                  <a:pt x="441839" y="104812"/>
                </a:lnTo>
                <a:lnTo>
                  <a:pt x="464117" y="145196"/>
                </a:lnTo>
                <a:lnTo>
                  <a:pt x="478198" y="189825"/>
                </a:lnTo>
                <a:lnTo>
                  <a:pt x="483107" y="237744"/>
                </a:lnTo>
                <a:lnTo>
                  <a:pt x="478198" y="285662"/>
                </a:lnTo>
                <a:lnTo>
                  <a:pt x="464117" y="330291"/>
                </a:lnTo>
                <a:lnTo>
                  <a:pt x="441839" y="370675"/>
                </a:lnTo>
                <a:lnTo>
                  <a:pt x="412337" y="405860"/>
                </a:lnTo>
                <a:lnTo>
                  <a:pt x="376584" y="434889"/>
                </a:lnTo>
                <a:lnTo>
                  <a:pt x="335553" y="456807"/>
                </a:lnTo>
                <a:lnTo>
                  <a:pt x="290219" y="470658"/>
                </a:lnTo>
                <a:lnTo>
                  <a:pt x="241553" y="475488"/>
                </a:lnTo>
                <a:lnTo>
                  <a:pt x="192888" y="470658"/>
                </a:lnTo>
                <a:lnTo>
                  <a:pt x="147554" y="456807"/>
                </a:lnTo>
                <a:lnTo>
                  <a:pt x="106523" y="434889"/>
                </a:lnTo>
                <a:lnTo>
                  <a:pt x="70770" y="405860"/>
                </a:lnTo>
                <a:lnTo>
                  <a:pt x="41268" y="370675"/>
                </a:lnTo>
                <a:lnTo>
                  <a:pt x="18990" y="330291"/>
                </a:lnTo>
                <a:lnTo>
                  <a:pt x="4909" y="285662"/>
                </a:lnTo>
                <a:lnTo>
                  <a:pt x="0" y="23774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5314" y="4923283"/>
            <a:ext cx="353060" cy="655955"/>
          </a:xfrm>
          <a:custGeom>
            <a:avLst/>
            <a:gdLst/>
            <a:ahLst/>
            <a:cxnLst/>
            <a:rect l="l" t="t" r="r" b="b"/>
            <a:pathLst>
              <a:path w="353060" h="655954">
                <a:moveTo>
                  <a:pt x="47576" y="62825"/>
                </a:moveTo>
                <a:lnTo>
                  <a:pt x="24688" y="74841"/>
                </a:lnTo>
                <a:lnTo>
                  <a:pt x="329564" y="655701"/>
                </a:lnTo>
                <a:lnTo>
                  <a:pt x="352551" y="643636"/>
                </a:lnTo>
                <a:lnTo>
                  <a:pt x="47576" y="62825"/>
                </a:lnTo>
                <a:close/>
              </a:path>
              <a:path w="353060" h="655954">
                <a:moveTo>
                  <a:pt x="0" y="0"/>
                </a:moveTo>
                <a:lnTo>
                  <a:pt x="1777" y="86868"/>
                </a:lnTo>
                <a:lnTo>
                  <a:pt x="24688" y="74841"/>
                </a:lnTo>
                <a:lnTo>
                  <a:pt x="18669" y="63373"/>
                </a:lnTo>
                <a:lnTo>
                  <a:pt x="41528" y="51308"/>
                </a:lnTo>
                <a:lnTo>
                  <a:pt x="69517" y="51308"/>
                </a:lnTo>
                <a:lnTo>
                  <a:pt x="70485" y="50800"/>
                </a:lnTo>
                <a:lnTo>
                  <a:pt x="0" y="0"/>
                </a:lnTo>
                <a:close/>
              </a:path>
              <a:path w="353060" h="655954">
                <a:moveTo>
                  <a:pt x="41528" y="51308"/>
                </a:moveTo>
                <a:lnTo>
                  <a:pt x="18669" y="63373"/>
                </a:lnTo>
                <a:lnTo>
                  <a:pt x="24688" y="74841"/>
                </a:lnTo>
                <a:lnTo>
                  <a:pt x="47576" y="62825"/>
                </a:lnTo>
                <a:lnTo>
                  <a:pt x="41528" y="51308"/>
                </a:lnTo>
                <a:close/>
              </a:path>
              <a:path w="353060" h="655954">
                <a:moveTo>
                  <a:pt x="69517" y="51308"/>
                </a:moveTo>
                <a:lnTo>
                  <a:pt x="41528" y="51308"/>
                </a:lnTo>
                <a:lnTo>
                  <a:pt x="47576" y="62825"/>
                </a:lnTo>
                <a:lnTo>
                  <a:pt x="69517" y="5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4598" y="4862321"/>
            <a:ext cx="448309" cy="732790"/>
          </a:xfrm>
          <a:custGeom>
            <a:avLst/>
            <a:gdLst/>
            <a:ahLst/>
            <a:cxnLst/>
            <a:rect l="l" t="t" r="r" b="b"/>
            <a:pathLst>
              <a:path w="448309" h="732789">
                <a:moveTo>
                  <a:pt x="51153" y="59901"/>
                </a:moveTo>
                <a:lnTo>
                  <a:pt x="28996" y="73263"/>
                </a:lnTo>
                <a:lnTo>
                  <a:pt x="425957" y="732434"/>
                </a:lnTo>
                <a:lnTo>
                  <a:pt x="448055" y="719073"/>
                </a:lnTo>
                <a:lnTo>
                  <a:pt x="51153" y="59901"/>
                </a:lnTo>
                <a:close/>
              </a:path>
              <a:path w="448309" h="732789">
                <a:moveTo>
                  <a:pt x="0" y="0"/>
                </a:moveTo>
                <a:lnTo>
                  <a:pt x="6857" y="86613"/>
                </a:lnTo>
                <a:lnTo>
                  <a:pt x="28996" y="73263"/>
                </a:lnTo>
                <a:lnTo>
                  <a:pt x="22351" y="62229"/>
                </a:lnTo>
                <a:lnTo>
                  <a:pt x="44450" y="48767"/>
                </a:lnTo>
                <a:lnTo>
                  <a:pt x="69615" y="48767"/>
                </a:lnTo>
                <a:lnTo>
                  <a:pt x="73405" y="46481"/>
                </a:lnTo>
                <a:lnTo>
                  <a:pt x="0" y="0"/>
                </a:lnTo>
                <a:close/>
              </a:path>
              <a:path w="448309" h="732789">
                <a:moveTo>
                  <a:pt x="44450" y="48767"/>
                </a:moveTo>
                <a:lnTo>
                  <a:pt x="22351" y="62229"/>
                </a:lnTo>
                <a:lnTo>
                  <a:pt x="28996" y="73263"/>
                </a:lnTo>
                <a:lnTo>
                  <a:pt x="51153" y="59901"/>
                </a:lnTo>
                <a:lnTo>
                  <a:pt x="44450" y="48767"/>
                </a:lnTo>
                <a:close/>
              </a:path>
              <a:path w="448309" h="732789">
                <a:moveTo>
                  <a:pt x="69615" y="48767"/>
                </a:moveTo>
                <a:lnTo>
                  <a:pt x="44450" y="48767"/>
                </a:lnTo>
                <a:lnTo>
                  <a:pt x="51153" y="59901"/>
                </a:lnTo>
                <a:lnTo>
                  <a:pt x="69615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0554" y="4894072"/>
            <a:ext cx="1576705" cy="758825"/>
          </a:xfrm>
          <a:custGeom>
            <a:avLst/>
            <a:gdLst/>
            <a:ahLst/>
            <a:cxnLst/>
            <a:rect l="l" t="t" r="r" b="b"/>
            <a:pathLst>
              <a:path w="1576704" h="758825">
                <a:moveTo>
                  <a:pt x="75795" y="23371"/>
                </a:moveTo>
                <a:lnTo>
                  <a:pt x="64678" y="46834"/>
                </a:lnTo>
                <a:lnTo>
                  <a:pt x="1565402" y="758697"/>
                </a:lnTo>
                <a:lnTo>
                  <a:pt x="1576577" y="735291"/>
                </a:lnTo>
                <a:lnTo>
                  <a:pt x="75795" y="23371"/>
                </a:lnTo>
                <a:close/>
              </a:path>
              <a:path w="1576704" h="758825">
                <a:moveTo>
                  <a:pt x="86868" y="0"/>
                </a:moveTo>
                <a:lnTo>
                  <a:pt x="0" y="1777"/>
                </a:lnTo>
                <a:lnTo>
                  <a:pt x="53594" y="70230"/>
                </a:lnTo>
                <a:lnTo>
                  <a:pt x="64678" y="46834"/>
                </a:lnTo>
                <a:lnTo>
                  <a:pt x="52959" y="41275"/>
                </a:lnTo>
                <a:lnTo>
                  <a:pt x="64008" y="17779"/>
                </a:lnTo>
                <a:lnTo>
                  <a:pt x="78444" y="17779"/>
                </a:lnTo>
                <a:lnTo>
                  <a:pt x="86868" y="0"/>
                </a:lnTo>
                <a:close/>
              </a:path>
              <a:path w="1576704" h="758825">
                <a:moveTo>
                  <a:pt x="64008" y="17779"/>
                </a:moveTo>
                <a:lnTo>
                  <a:pt x="52959" y="41275"/>
                </a:lnTo>
                <a:lnTo>
                  <a:pt x="64678" y="46834"/>
                </a:lnTo>
                <a:lnTo>
                  <a:pt x="75795" y="23371"/>
                </a:lnTo>
                <a:lnTo>
                  <a:pt x="64008" y="17779"/>
                </a:lnTo>
                <a:close/>
              </a:path>
              <a:path w="1576704" h="758825">
                <a:moveTo>
                  <a:pt x="78444" y="17779"/>
                </a:moveTo>
                <a:lnTo>
                  <a:pt x="64008" y="17779"/>
                </a:lnTo>
                <a:lnTo>
                  <a:pt x="75795" y="23371"/>
                </a:lnTo>
                <a:lnTo>
                  <a:pt x="78444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76440" y="4895851"/>
            <a:ext cx="403860" cy="615315"/>
          </a:xfrm>
          <a:custGeom>
            <a:avLst/>
            <a:gdLst/>
            <a:ahLst/>
            <a:cxnLst/>
            <a:rect l="l" t="t" r="r" b="b"/>
            <a:pathLst>
              <a:path w="403860" h="615314">
                <a:moveTo>
                  <a:pt x="350377" y="58213"/>
                </a:moveTo>
                <a:lnTo>
                  <a:pt x="0" y="600837"/>
                </a:lnTo>
                <a:lnTo>
                  <a:pt x="21844" y="614807"/>
                </a:lnTo>
                <a:lnTo>
                  <a:pt x="372214" y="72318"/>
                </a:lnTo>
                <a:lnTo>
                  <a:pt x="350377" y="58213"/>
                </a:lnTo>
                <a:close/>
              </a:path>
              <a:path w="403860" h="615314">
                <a:moveTo>
                  <a:pt x="398254" y="47370"/>
                </a:moveTo>
                <a:lnTo>
                  <a:pt x="357377" y="47370"/>
                </a:lnTo>
                <a:lnTo>
                  <a:pt x="379222" y="61468"/>
                </a:lnTo>
                <a:lnTo>
                  <a:pt x="372214" y="72318"/>
                </a:lnTo>
                <a:lnTo>
                  <a:pt x="393954" y="86360"/>
                </a:lnTo>
                <a:lnTo>
                  <a:pt x="398254" y="47370"/>
                </a:lnTo>
                <a:close/>
              </a:path>
              <a:path w="403860" h="615314">
                <a:moveTo>
                  <a:pt x="357377" y="47370"/>
                </a:moveTo>
                <a:lnTo>
                  <a:pt x="350377" y="58213"/>
                </a:lnTo>
                <a:lnTo>
                  <a:pt x="372214" y="72318"/>
                </a:lnTo>
                <a:lnTo>
                  <a:pt x="379222" y="61468"/>
                </a:lnTo>
                <a:lnTo>
                  <a:pt x="357377" y="47370"/>
                </a:lnTo>
                <a:close/>
              </a:path>
              <a:path w="403860" h="615314">
                <a:moveTo>
                  <a:pt x="403479" y="0"/>
                </a:moveTo>
                <a:lnTo>
                  <a:pt x="328675" y="44195"/>
                </a:lnTo>
                <a:lnTo>
                  <a:pt x="350377" y="58213"/>
                </a:lnTo>
                <a:lnTo>
                  <a:pt x="357377" y="47370"/>
                </a:lnTo>
                <a:lnTo>
                  <a:pt x="398254" y="47370"/>
                </a:lnTo>
                <a:lnTo>
                  <a:pt x="403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01610" y="4862322"/>
            <a:ext cx="794385" cy="650875"/>
          </a:xfrm>
          <a:custGeom>
            <a:avLst/>
            <a:gdLst/>
            <a:ahLst/>
            <a:cxnLst/>
            <a:rect l="l" t="t" r="r" b="b"/>
            <a:pathLst>
              <a:path w="794384" h="650875">
                <a:moveTo>
                  <a:pt x="725859" y="38993"/>
                </a:moveTo>
                <a:lnTo>
                  <a:pt x="0" y="630554"/>
                </a:lnTo>
                <a:lnTo>
                  <a:pt x="16255" y="650620"/>
                </a:lnTo>
                <a:lnTo>
                  <a:pt x="742195" y="59096"/>
                </a:lnTo>
                <a:lnTo>
                  <a:pt x="725859" y="38993"/>
                </a:lnTo>
                <a:close/>
              </a:path>
              <a:path w="794384" h="650875">
                <a:moveTo>
                  <a:pt x="780360" y="30860"/>
                </a:moveTo>
                <a:lnTo>
                  <a:pt x="735838" y="30860"/>
                </a:lnTo>
                <a:lnTo>
                  <a:pt x="752220" y="50926"/>
                </a:lnTo>
                <a:lnTo>
                  <a:pt x="742195" y="59096"/>
                </a:lnTo>
                <a:lnTo>
                  <a:pt x="758570" y="79247"/>
                </a:lnTo>
                <a:lnTo>
                  <a:pt x="780360" y="30860"/>
                </a:lnTo>
                <a:close/>
              </a:path>
              <a:path w="794384" h="650875">
                <a:moveTo>
                  <a:pt x="735838" y="30860"/>
                </a:moveTo>
                <a:lnTo>
                  <a:pt x="725859" y="38993"/>
                </a:lnTo>
                <a:lnTo>
                  <a:pt x="742195" y="59096"/>
                </a:lnTo>
                <a:lnTo>
                  <a:pt x="752220" y="50926"/>
                </a:lnTo>
                <a:lnTo>
                  <a:pt x="735838" y="30860"/>
                </a:lnTo>
                <a:close/>
              </a:path>
              <a:path w="794384" h="650875">
                <a:moveTo>
                  <a:pt x="794258" y="0"/>
                </a:moveTo>
                <a:lnTo>
                  <a:pt x="709548" y="18922"/>
                </a:lnTo>
                <a:lnTo>
                  <a:pt x="725859" y="38993"/>
                </a:lnTo>
                <a:lnTo>
                  <a:pt x="735838" y="30860"/>
                </a:lnTo>
                <a:lnTo>
                  <a:pt x="780360" y="30860"/>
                </a:lnTo>
                <a:lnTo>
                  <a:pt x="794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6140" y="3258311"/>
            <a:ext cx="484632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16140" y="3258312"/>
            <a:ext cx="485140" cy="475615"/>
          </a:xfrm>
          <a:custGeom>
            <a:avLst/>
            <a:gdLst/>
            <a:ahLst/>
            <a:cxnLst/>
            <a:rect l="l" t="t" r="r" b="b"/>
            <a:pathLst>
              <a:path w="485139" h="475614">
                <a:moveTo>
                  <a:pt x="0" y="237743"/>
                </a:moveTo>
                <a:lnTo>
                  <a:pt x="4921" y="189825"/>
                </a:lnTo>
                <a:lnTo>
                  <a:pt x="19038" y="145196"/>
                </a:lnTo>
                <a:lnTo>
                  <a:pt x="41375" y="104812"/>
                </a:lnTo>
                <a:lnTo>
                  <a:pt x="70961" y="69627"/>
                </a:lnTo>
                <a:lnTo>
                  <a:pt x="106821" y="40598"/>
                </a:lnTo>
                <a:lnTo>
                  <a:pt x="147982" y="18680"/>
                </a:lnTo>
                <a:lnTo>
                  <a:pt x="193472" y="4829"/>
                </a:lnTo>
                <a:lnTo>
                  <a:pt x="242315" y="0"/>
                </a:lnTo>
                <a:lnTo>
                  <a:pt x="291159" y="4829"/>
                </a:lnTo>
                <a:lnTo>
                  <a:pt x="336649" y="18680"/>
                </a:lnTo>
                <a:lnTo>
                  <a:pt x="377810" y="40598"/>
                </a:lnTo>
                <a:lnTo>
                  <a:pt x="413670" y="69627"/>
                </a:lnTo>
                <a:lnTo>
                  <a:pt x="443256" y="104812"/>
                </a:lnTo>
                <a:lnTo>
                  <a:pt x="465593" y="145196"/>
                </a:lnTo>
                <a:lnTo>
                  <a:pt x="479710" y="189825"/>
                </a:lnTo>
                <a:lnTo>
                  <a:pt x="484632" y="237743"/>
                </a:lnTo>
                <a:lnTo>
                  <a:pt x="479710" y="285662"/>
                </a:lnTo>
                <a:lnTo>
                  <a:pt x="465593" y="330291"/>
                </a:lnTo>
                <a:lnTo>
                  <a:pt x="443256" y="370675"/>
                </a:lnTo>
                <a:lnTo>
                  <a:pt x="413670" y="405860"/>
                </a:lnTo>
                <a:lnTo>
                  <a:pt x="377810" y="434889"/>
                </a:lnTo>
                <a:lnTo>
                  <a:pt x="336649" y="456807"/>
                </a:lnTo>
                <a:lnTo>
                  <a:pt x="291159" y="470658"/>
                </a:lnTo>
                <a:lnTo>
                  <a:pt x="242315" y="475488"/>
                </a:lnTo>
                <a:lnTo>
                  <a:pt x="193472" y="470658"/>
                </a:lnTo>
                <a:lnTo>
                  <a:pt x="147982" y="456807"/>
                </a:lnTo>
                <a:lnTo>
                  <a:pt x="106821" y="434889"/>
                </a:lnTo>
                <a:lnTo>
                  <a:pt x="70961" y="405860"/>
                </a:lnTo>
                <a:lnTo>
                  <a:pt x="41375" y="370675"/>
                </a:lnTo>
                <a:lnTo>
                  <a:pt x="19038" y="330291"/>
                </a:lnTo>
                <a:lnTo>
                  <a:pt x="4921" y="285662"/>
                </a:lnTo>
                <a:lnTo>
                  <a:pt x="0" y="23774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42377" y="3276600"/>
            <a:ext cx="483107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42376" y="3276601"/>
            <a:ext cx="483234" cy="475615"/>
          </a:xfrm>
          <a:custGeom>
            <a:avLst/>
            <a:gdLst/>
            <a:ahLst/>
            <a:cxnLst/>
            <a:rect l="l" t="t" r="r" b="b"/>
            <a:pathLst>
              <a:path w="483234" h="475614">
                <a:moveTo>
                  <a:pt x="0" y="237744"/>
                </a:moveTo>
                <a:lnTo>
                  <a:pt x="4909" y="189825"/>
                </a:lnTo>
                <a:lnTo>
                  <a:pt x="18990" y="145196"/>
                </a:lnTo>
                <a:lnTo>
                  <a:pt x="41268" y="104812"/>
                </a:lnTo>
                <a:lnTo>
                  <a:pt x="70770" y="69627"/>
                </a:lnTo>
                <a:lnTo>
                  <a:pt x="106523" y="40598"/>
                </a:lnTo>
                <a:lnTo>
                  <a:pt x="147554" y="18680"/>
                </a:lnTo>
                <a:lnTo>
                  <a:pt x="192888" y="4829"/>
                </a:lnTo>
                <a:lnTo>
                  <a:pt x="241553" y="0"/>
                </a:lnTo>
                <a:lnTo>
                  <a:pt x="290219" y="4829"/>
                </a:lnTo>
                <a:lnTo>
                  <a:pt x="335553" y="18680"/>
                </a:lnTo>
                <a:lnTo>
                  <a:pt x="376584" y="40598"/>
                </a:lnTo>
                <a:lnTo>
                  <a:pt x="412337" y="69627"/>
                </a:lnTo>
                <a:lnTo>
                  <a:pt x="441839" y="104812"/>
                </a:lnTo>
                <a:lnTo>
                  <a:pt x="464117" y="145196"/>
                </a:lnTo>
                <a:lnTo>
                  <a:pt x="478198" y="189825"/>
                </a:lnTo>
                <a:lnTo>
                  <a:pt x="483107" y="237744"/>
                </a:lnTo>
                <a:lnTo>
                  <a:pt x="478198" y="285662"/>
                </a:lnTo>
                <a:lnTo>
                  <a:pt x="464117" y="330291"/>
                </a:lnTo>
                <a:lnTo>
                  <a:pt x="441839" y="370675"/>
                </a:lnTo>
                <a:lnTo>
                  <a:pt x="412337" y="405860"/>
                </a:lnTo>
                <a:lnTo>
                  <a:pt x="376584" y="434889"/>
                </a:lnTo>
                <a:lnTo>
                  <a:pt x="335553" y="456807"/>
                </a:lnTo>
                <a:lnTo>
                  <a:pt x="290219" y="470658"/>
                </a:lnTo>
                <a:lnTo>
                  <a:pt x="241553" y="475488"/>
                </a:lnTo>
                <a:lnTo>
                  <a:pt x="192888" y="470658"/>
                </a:lnTo>
                <a:lnTo>
                  <a:pt x="147554" y="456807"/>
                </a:lnTo>
                <a:lnTo>
                  <a:pt x="106523" y="434889"/>
                </a:lnTo>
                <a:lnTo>
                  <a:pt x="70770" y="405860"/>
                </a:lnTo>
                <a:lnTo>
                  <a:pt x="41268" y="370675"/>
                </a:lnTo>
                <a:lnTo>
                  <a:pt x="18990" y="330291"/>
                </a:lnTo>
                <a:lnTo>
                  <a:pt x="4909" y="285662"/>
                </a:lnTo>
                <a:lnTo>
                  <a:pt x="0" y="23774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19188" y="2005583"/>
            <a:ext cx="483108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9188" y="2005584"/>
            <a:ext cx="483234" cy="475615"/>
          </a:xfrm>
          <a:custGeom>
            <a:avLst/>
            <a:gdLst/>
            <a:ahLst/>
            <a:cxnLst/>
            <a:rect l="l" t="t" r="r" b="b"/>
            <a:pathLst>
              <a:path w="483235" h="475614">
                <a:moveTo>
                  <a:pt x="0" y="237743"/>
                </a:moveTo>
                <a:lnTo>
                  <a:pt x="4909" y="189825"/>
                </a:lnTo>
                <a:lnTo>
                  <a:pt x="18990" y="145196"/>
                </a:lnTo>
                <a:lnTo>
                  <a:pt x="41268" y="104812"/>
                </a:lnTo>
                <a:lnTo>
                  <a:pt x="70770" y="69627"/>
                </a:lnTo>
                <a:lnTo>
                  <a:pt x="106523" y="40598"/>
                </a:lnTo>
                <a:lnTo>
                  <a:pt x="147554" y="18680"/>
                </a:lnTo>
                <a:lnTo>
                  <a:pt x="192888" y="4829"/>
                </a:lnTo>
                <a:lnTo>
                  <a:pt x="241553" y="0"/>
                </a:lnTo>
                <a:lnTo>
                  <a:pt x="290219" y="4829"/>
                </a:lnTo>
                <a:lnTo>
                  <a:pt x="335553" y="18680"/>
                </a:lnTo>
                <a:lnTo>
                  <a:pt x="376584" y="40598"/>
                </a:lnTo>
                <a:lnTo>
                  <a:pt x="412337" y="69627"/>
                </a:lnTo>
                <a:lnTo>
                  <a:pt x="441839" y="104812"/>
                </a:lnTo>
                <a:lnTo>
                  <a:pt x="464117" y="145196"/>
                </a:lnTo>
                <a:lnTo>
                  <a:pt x="478198" y="189825"/>
                </a:lnTo>
                <a:lnTo>
                  <a:pt x="483108" y="237743"/>
                </a:lnTo>
                <a:lnTo>
                  <a:pt x="478198" y="285662"/>
                </a:lnTo>
                <a:lnTo>
                  <a:pt x="464117" y="330291"/>
                </a:lnTo>
                <a:lnTo>
                  <a:pt x="441839" y="370675"/>
                </a:lnTo>
                <a:lnTo>
                  <a:pt x="412337" y="405860"/>
                </a:lnTo>
                <a:lnTo>
                  <a:pt x="376584" y="434889"/>
                </a:lnTo>
                <a:lnTo>
                  <a:pt x="335553" y="456807"/>
                </a:lnTo>
                <a:lnTo>
                  <a:pt x="290219" y="470658"/>
                </a:lnTo>
                <a:lnTo>
                  <a:pt x="241553" y="475488"/>
                </a:lnTo>
                <a:lnTo>
                  <a:pt x="192888" y="470658"/>
                </a:lnTo>
                <a:lnTo>
                  <a:pt x="147554" y="456807"/>
                </a:lnTo>
                <a:lnTo>
                  <a:pt x="106523" y="434889"/>
                </a:lnTo>
                <a:lnTo>
                  <a:pt x="70770" y="405860"/>
                </a:lnTo>
                <a:lnTo>
                  <a:pt x="41268" y="370675"/>
                </a:lnTo>
                <a:lnTo>
                  <a:pt x="18990" y="330291"/>
                </a:lnTo>
                <a:lnTo>
                  <a:pt x="4909" y="285662"/>
                </a:lnTo>
                <a:lnTo>
                  <a:pt x="0" y="237743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33231" y="1990345"/>
            <a:ext cx="483108" cy="477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3231" y="1990344"/>
            <a:ext cx="483234" cy="477520"/>
          </a:xfrm>
          <a:custGeom>
            <a:avLst/>
            <a:gdLst/>
            <a:ahLst/>
            <a:cxnLst/>
            <a:rect l="l" t="t" r="r" b="b"/>
            <a:pathLst>
              <a:path w="483234" h="477519">
                <a:moveTo>
                  <a:pt x="0" y="238505"/>
                </a:moveTo>
                <a:lnTo>
                  <a:pt x="4909" y="190445"/>
                </a:lnTo>
                <a:lnTo>
                  <a:pt x="18990" y="145678"/>
                </a:lnTo>
                <a:lnTo>
                  <a:pt x="41268" y="105165"/>
                </a:lnTo>
                <a:lnTo>
                  <a:pt x="70770" y="69865"/>
                </a:lnTo>
                <a:lnTo>
                  <a:pt x="106523" y="40739"/>
                </a:lnTo>
                <a:lnTo>
                  <a:pt x="147554" y="18746"/>
                </a:lnTo>
                <a:lnTo>
                  <a:pt x="192888" y="4846"/>
                </a:lnTo>
                <a:lnTo>
                  <a:pt x="241553" y="0"/>
                </a:lnTo>
                <a:lnTo>
                  <a:pt x="290219" y="4846"/>
                </a:lnTo>
                <a:lnTo>
                  <a:pt x="335553" y="18746"/>
                </a:lnTo>
                <a:lnTo>
                  <a:pt x="376584" y="40739"/>
                </a:lnTo>
                <a:lnTo>
                  <a:pt x="412337" y="69865"/>
                </a:lnTo>
                <a:lnTo>
                  <a:pt x="441839" y="105165"/>
                </a:lnTo>
                <a:lnTo>
                  <a:pt x="464117" y="145678"/>
                </a:lnTo>
                <a:lnTo>
                  <a:pt x="478198" y="190445"/>
                </a:lnTo>
                <a:lnTo>
                  <a:pt x="483108" y="238505"/>
                </a:lnTo>
                <a:lnTo>
                  <a:pt x="478198" y="286566"/>
                </a:lnTo>
                <a:lnTo>
                  <a:pt x="464117" y="331333"/>
                </a:lnTo>
                <a:lnTo>
                  <a:pt x="441839" y="371846"/>
                </a:lnTo>
                <a:lnTo>
                  <a:pt x="412337" y="407146"/>
                </a:lnTo>
                <a:lnTo>
                  <a:pt x="376584" y="436272"/>
                </a:lnTo>
                <a:lnTo>
                  <a:pt x="335553" y="458265"/>
                </a:lnTo>
                <a:lnTo>
                  <a:pt x="290219" y="472165"/>
                </a:lnTo>
                <a:lnTo>
                  <a:pt x="241553" y="477011"/>
                </a:lnTo>
                <a:lnTo>
                  <a:pt x="192888" y="472165"/>
                </a:lnTo>
                <a:lnTo>
                  <a:pt x="147554" y="458265"/>
                </a:lnTo>
                <a:lnTo>
                  <a:pt x="106523" y="436272"/>
                </a:lnTo>
                <a:lnTo>
                  <a:pt x="70770" y="407146"/>
                </a:lnTo>
                <a:lnTo>
                  <a:pt x="41268" y="371846"/>
                </a:lnTo>
                <a:lnTo>
                  <a:pt x="18990" y="331333"/>
                </a:lnTo>
                <a:lnTo>
                  <a:pt x="4909" y="286566"/>
                </a:lnTo>
                <a:lnTo>
                  <a:pt x="0" y="238505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2516" y="2481834"/>
            <a:ext cx="78105" cy="776605"/>
          </a:xfrm>
          <a:custGeom>
            <a:avLst/>
            <a:gdLst/>
            <a:ahLst/>
            <a:cxnLst/>
            <a:rect l="l" t="t" r="r" b="b"/>
            <a:pathLst>
              <a:path w="78104" h="776604">
                <a:moveTo>
                  <a:pt x="25868" y="77681"/>
                </a:moveTo>
                <a:lnTo>
                  <a:pt x="23749" y="776224"/>
                </a:lnTo>
                <a:lnTo>
                  <a:pt x="49657" y="776224"/>
                </a:lnTo>
                <a:lnTo>
                  <a:pt x="51776" y="77766"/>
                </a:lnTo>
                <a:lnTo>
                  <a:pt x="25868" y="77681"/>
                </a:lnTo>
                <a:close/>
              </a:path>
              <a:path w="78104" h="776604">
                <a:moveTo>
                  <a:pt x="71236" y="64769"/>
                </a:moveTo>
                <a:lnTo>
                  <a:pt x="51815" y="64769"/>
                </a:lnTo>
                <a:lnTo>
                  <a:pt x="51776" y="77766"/>
                </a:lnTo>
                <a:lnTo>
                  <a:pt x="77724" y="77850"/>
                </a:lnTo>
                <a:lnTo>
                  <a:pt x="71236" y="64769"/>
                </a:lnTo>
                <a:close/>
              </a:path>
              <a:path w="78104" h="776604">
                <a:moveTo>
                  <a:pt x="51815" y="64769"/>
                </a:moveTo>
                <a:lnTo>
                  <a:pt x="25908" y="64769"/>
                </a:lnTo>
                <a:lnTo>
                  <a:pt x="25868" y="77681"/>
                </a:lnTo>
                <a:lnTo>
                  <a:pt x="51776" y="77766"/>
                </a:lnTo>
                <a:lnTo>
                  <a:pt x="51815" y="64769"/>
                </a:lnTo>
                <a:close/>
              </a:path>
              <a:path w="78104" h="776604">
                <a:moveTo>
                  <a:pt x="39115" y="0"/>
                </a:moveTo>
                <a:lnTo>
                  <a:pt x="0" y="77596"/>
                </a:lnTo>
                <a:lnTo>
                  <a:pt x="25868" y="77681"/>
                </a:lnTo>
                <a:lnTo>
                  <a:pt x="25908" y="64769"/>
                </a:lnTo>
                <a:lnTo>
                  <a:pt x="71236" y="64769"/>
                </a:lnTo>
                <a:lnTo>
                  <a:pt x="391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2266" y="2481833"/>
            <a:ext cx="1130935" cy="805180"/>
          </a:xfrm>
          <a:custGeom>
            <a:avLst/>
            <a:gdLst/>
            <a:ahLst/>
            <a:cxnLst/>
            <a:rect l="l" t="t" r="r" b="b"/>
            <a:pathLst>
              <a:path w="1130934" h="805179">
                <a:moveTo>
                  <a:pt x="70930" y="34300"/>
                </a:moveTo>
                <a:lnTo>
                  <a:pt x="55933" y="55501"/>
                </a:lnTo>
                <a:lnTo>
                  <a:pt x="1115567" y="805179"/>
                </a:lnTo>
                <a:lnTo>
                  <a:pt x="1130554" y="783970"/>
                </a:lnTo>
                <a:lnTo>
                  <a:pt x="70930" y="34300"/>
                </a:lnTo>
                <a:close/>
              </a:path>
              <a:path w="1130934" h="805179">
                <a:moveTo>
                  <a:pt x="0" y="0"/>
                </a:moveTo>
                <a:lnTo>
                  <a:pt x="41021" y="76580"/>
                </a:lnTo>
                <a:lnTo>
                  <a:pt x="55933" y="55501"/>
                </a:lnTo>
                <a:lnTo>
                  <a:pt x="45338" y="48005"/>
                </a:lnTo>
                <a:lnTo>
                  <a:pt x="60325" y="26796"/>
                </a:lnTo>
                <a:lnTo>
                  <a:pt x="76238" y="26796"/>
                </a:lnTo>
                <a:lnTo>
                  <a:pt x="85851" y="13207"/>
                </a:lnTo>
                <a:lnTo>
                  <a:pt x="0" y="0"/>
                </a:lnTo>
                <a:close/>
              </a:path>
              <a:path w="1130934" h="805179">
                <a:moveTo>
                  <a:pt x="60325" y="26796"/>
                </a:moveTo>
                <a:lnTo>
                  <a:pt x="45338" y="48005"/>
                </a:lnTo>
                <a:lnTo>
                  <a:pt x="55933" y="55501"/>
                </a:lnTo>
                <a:lnTo>
                  <a:pt x="70930" y="34300"/>
                </a:lnTo>
                <a:lnTo>
                  <a:pt x="60325" y="26796"/>
                </a:lnTo>
                <a:close/>
              </a:path>
              <a:path w="1130934" h="805179">
                <a:moveTo>
                  <a:pt x="76238" y="26796"/>
                </a:moveTo>
                <a:lnTo>
                  <a:pt x="60325" y="26796"/>
                </a:lnTo>
                <a:lnTo>
                  <a:pt x="70930" y="34300"/>
                </a:lnTo>
                <a:lnTo>
                  <a:pt x="76238" y="2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38337" y="2468117"/>
            <a:ext cx="78105" cy="808990"/>
          </a:xfrm>
          <a:custGeom>
            <a:avLst/>
            <a:gdLst/>
            <a:ahLst/>
            <a:cxnLst/>
            <a:rect l="l" t="t" r="r" b="b"/>
            <a:pathLst>
              <a:path w="78104" h="808989">
                <a:moveTo>
                  <a:pt x="51833" y="77512"/>
                </a:moveTo>
                <a:lnTo>
                  <a:pt x="25926" y="77808"/>
                </a:lnTo>
                <a:lnTo>
                  <a:pt x="34163" y="808990"/>
                </a:lnTo>
                <a:lnTo>
                  <a:pt x="60071" y="808609"/>
                </a:lnTo>
                <a:lnTo>
                  <a:pt x="51833" y="77512"/>
                </a:lnTo>
                <a:close/>
              </a:path>
              <a:path w="78104" h="808989">
                <a:moveTo>
                  <a:pt x="37973" y="0"/>
                </a:moveTo>
                <a:lnTo>
                  <a:pt x="0" y="78105"/>
                </a:lnTo>
                <a:lnTo>
                  <a:pt x="25926" y="77808"/>
                </a:lnTo>
                <a:lnTo>
                  <a:pt x="25781" y="64897"/>
                </a:lnTo>
                <a:lnTo>
                  <a:pt x="71251" y="64643"/>
                </a:lnTo>
                <a:lnTo>
                  <a:pt x="37973" y="0"/>
                </a:lnTo>
                <a:close/>
              </a:path>
              <a:path w="78104" h="808989">
                <a:moveTo>
                  <a:pt x="51689" y="64643"/>
                </a:moveTo>
                <a:lnTo>
                  <a:pt x="25781" y="64897"/>
                </a:lnTo>
                <a:lnTo>
                  <a:pt x="25926" y="77808"/>
                </a:lnTo>
                <a:lnTo>
                  <a:pt x="51833" y="77512"/>
                </a:lnTo>
                <a:lnTo>
                  <a:pt x="51689" y="64643"/>
                </a:lnTo>
                <a:close/>
              </a:path>
              <a:path w="78104" h="808989">
                <a:moveTo>
                  <a:pt x="71251" y="64643"/>
                </a:moveTo>
                <a:lnTo>
                  <a:pt x="51689" y="64643"/>
                </a:lnTo>
                <a:lnTo>
                  <a:pt x="51833" y="77512"/>
                </a:lnTo>
                <a:lnTo>
                  <a:pt x="77724" y="77216"/>
                </a:lnTo>
                <a:lnTo>
                  <a:pt x="71251" y="64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1725" y="2468117"/>
            <a:ext cx="1123950" cy="801370"/>
          </a:xfrm>
          <a:custGeom>
            <a:avLst/>
            <a:gdLst/>
            <a:ahLst/>
            <a:cxnLst/>
            <a:rect l="l" t="t" r="r" b="b"/>
            <a:pathLst>
              <a:path w="1123950" h="801370">
                <a:moveTo>
                  <a:pt x="1052923" y="34285"/>
                </a:moveTo>
                <a:lnTo>
                  <a:pt x="0" y="779907"/>
                </a:lnTo>
                <a:lnTo>
                  <a:pt x="14986" y="800989"/>
                </a:lnTo>
                <a:lnTo>
                  <a:pt x="1067948" y="55465"/>
                </a:lnTo>
                <a:lnTo>
                  <a:pt x="1052923" y="34285"/>
                </a:lnTo>
                <a:close/>
              </a:path>
              <a:path w="1123950" h="801370">
                <a:moveTo>
                  <a:pt x="1109513" y="26797"/>
                </a:moveTo>
                <a:lnTo>
                  <a:pt x="1063498" y="26797"/>
                </a:lnTo>
                <a:lnTo>
                  <a:pt x="1078483" y="48006"/>
                </a:lnTo>
                <a:lnTo>
                  <a:pt x="1067948" y="55465"/>
                </a:lnTo>
                <a:lnTo>
                  <a:pt x="1082928" y="76581"/>
                </a:lnTo>
                <a:lnTo>
                  <a:pt x="1109513" y="26797"/>
                </a:lnTo>
                <a:close/>
              </a:path>
              <a:path w="1123950" h="801370">
                <a:moveTo>
                  <a:pt x="1063498" y="26797"/>
                </a:moveTo>
                <a:lnTo>
                  <a:pt x="1052923" y="34285"/>
                </a:lnTo>
                <a:lnTo>
                  <a:pt x="1067948" y="55465"/>
                </a:lnTo>
                <a:lnTo>
                  <a:pt x="1078483" y="48006"/>
                </a:lnTo>
                <a:lnTo>
                  <a:pt x="1063498" y="26797"/>
                </a:lnTo>
                <a:close/>
              </a:path>
              <a:path w="1123950" h="801370">
                <a:moveTo>
                  <a:pt x="1123823" y="0"/>
                </a:moveTo>
                <a:lnTo>
                  <a:pt x="1037971" y="13208"/>
                </a:lnTo>
                <a:lnTo>
                  <a:pt x="1052923" y="34285"/>
                </a:lnTo>
                <a:lnTo>
                  <a:pt x="1063498" y="26797"/>
                </a:lnTo>
                <a:lnTo>
                  <a:pt x="1109513" y="26797"/>
                </a:lnTo>
                <a:lnTo>
                  <a:pt x="1123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635366" y="6131153"/>
            <a:ext cx="783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Deep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430390" y="1607059"/>
            <a:ext cx="78105" cy="398145"/>
          </a:xfrm>
          <a:custGeom>
            <a:avLst/>
            <a:gdLst/>
            <a:ahLst/>
            <a:cxnLst/>
            <a:rect l="l" t="t" r="r" b="b"/>
            <a:pathLst>
              <a:path w="78104" h="398144">
                <a:moveTo>
                  <a:pt x="25881" y="77385"/>
                </a:moveTo>
                <a:lnTo>
                  <a:pt x="18923" y="397001"/>
                </a:lnTo>
                <a:lnTo>
                  <a:pt x="44831" y="397637"/>
                </a:lnTo>
                <a:lnTo>
                  <a:pt x="51788" y="77936"/>
                </a:lnTo>
                <a:lnTo>
                  <a:pt x="25881" y="77385"/>
                </a:lnTo>
                <a:close/>
              </a:path>
              <a:path w="78104" h="398144">
                <a:moveTo>
                  <a:pt x="70996" y="64515"/>
                </a:moveTo>
                <a:lnTo>
                  <a:pt x="26162" y="64515"/>
                </a:lnTo>
                <a:lnTo>
                  <a:pt x="52070" y="65024"/>
                </a:lnTo>
                <a:lnTo>
                  <a:pt x="51788" y="77936"/>
                </a:lnTo>
                <a:lnTo>
                  <a:pt x="77597" y="78486"/>
                </a:lnTo>
                <a:lnTo>
                  <a:pt x="70996" y="64515"/>
                </a:lnTo>
                <a:close/>
              </a:path>
              <a:path w="78104" h="398144">
                <a:moveTo>
                  <a:pt x="26162" y="64515"/>
                </a:moveTo>
                <a:lnTo>
                  <a:pt x="25881" y="77385"/>
                </a:lnTo>
                <a:lnTo>
                  <a:pt x="51788" y="77936"/>
                </a:lnTo>
                <a:lnTo>
                  <a:pt x="52070" y="65024"/>
                </a:lnTo>
                <a:lnTo>
                  <a:pt x="26162" y="64515"/>
                </a:lnTo>
                <a:close/>
              </a:path>
              <a:path w="78104" h="398144">
                <a:moveTo>
                  <a:pt x="40512" y="0"/>
                </a:moveTo>
                <a:lnTo>
                  <a:pt x="0" y="76834"/>
                </a:lnTo>
                <a:lnTo>
                  <a:pt x="25881" y="77385"/>
                </a:lnTo>
                <a:lnTo>
                  <a:pt x="26162" y="64515"/>
                </a:lnTo>
                <a:lnTo>
                  <a:pt x="70996" y="64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53578" y="1593342"/>
            <a:ext cx="78105" cy="398145"/>
          </a:xfrm>
          <a:custGeom>
            <a:avLst/>
            <a:gdLst/>
            <a:ahLst/>
            <a:cxnLst/>
            <a:rect l="l" t="t" r="r" b="b"/>
            <a:pathLst>
              <a:path w="78104" h="398144">
                <a:moveTo>
                  <a:pt x="25881" y="77385"/>
                </a:moveTo>
                <a:lnTo>
                  <a:pt x="18923" y="397002"/>
                </a:lnTo>
                <a:lnTo>
                  <a:pt x="44830" y="397637"/>
                </a:lnTo>
                <a:lnTo>
                  <a:pt x="51788" y="77936"/>
                </a:lnTo>
                <a:lnTo>
                  <a:pt x="25881" y="77385"/>
                </a:lnTo>
                <a:close/>
              </a:path>
              <a:path w="78104" h="398144">
                <a:moveTo>
                  <a:pt x="70996" y="64516"/>
                </a:moveTo>
                <a:lnTo>
                  <a:pt x="26162" y="64516"/>
                </a:lnTo>
                <a:lnTo>
                  <a:pt x="52070" y="65024"/>
                </a:lnTo>
                <a:lnTo>
                  <a:pt x="51788" y="77936"/>
                </a:lnTo>
                <a:lnTo>
                  <a:pt x="77597" y="78486"/>
                </a:lnTo>
                <a:lnTo>
                  <a:pt x="70996" y="64516"/>
                </a:lnTo>
                <a:close/>
              </a:path>
              <a:path w="78104" h="398144">
                <a:moveTo>
                  <a:pt x="26162" y="64516"/>
                </a:moveTo>
                <a:lnTo>
                  <a:pt x="25881" y="77385"/>
                </a:lnTo>
                <a:lnTo>
                  <a:pt x="51788" y="77936"/>
                </a:lnTo>
                <a:lnTo>
                  <a:pt x="52070" y="65024"/>
                </a:lnTo>
                <a:lnTo>
                  <a:pt x="26162" y="64516"/>
                </a:lnTo>
                <a:close/>
              </a:path>
              <a:path w="78104" h="398144">
                <a:moveTo>
                  <a:pt x="40513" y="0"/>
                </a:moveTo>
                <a:lnTo>
                  <a:pt x="0" y="76835"/>
                </a:lnTo>
                <a:lnTo>
                  <a:pt x="25881" y="77385"/>
                </a:lnTo>
                <a:lnTo>
                  <a:pt x="26162" y="64516"/>
                </a:lnTo>
                <a:lnTo>
                  <a:pt x="70996" y="64516"/>
                </a:lnTo>
                <a:lnTo>
                  <a:pt x="40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6711" y="4294632"/>
            <a:ext cx="4495800" cy="715010"/>
          </a:xfrm>
          <a:custGeom>
            <a:avLst/>
            <a:gdLst/>
            <a:ahLst/>
            <a:cxnLst/>
            <a:rect l="l" t="t" r="r" b="b"/>
            <a:pathLst>
              <a:path w="4495800" h="715010">
                <a:moveTo>
                  <a:pt x="0" y="714756"/>
                </a:moveTo>
                <a:lnTo>
                  <a:pt x="4495800" y="714756"/>
                </a:lnTo>
                <a:lnTo>
                  <a:pt x="4495800" y="0"/>
                </a:lnTo>
                <a:lnTo>
                  <a:pt x="0" y="0"/>
                </a:lnTo>
                <a:lnTo>
                  <a:pt x="0" y="7147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67811" y="3083051"/>
            <a:ext cx="2018030" cy="715010"/>
          </a:xfrm>
          <a:custGeom>
            <a:avLst/>
            <a:gdLst/>
            <a:ahLst/>
            <a:cxnLst/>
            <a:rect l="l" t="t" r="r" b="b"/>
            <a:pathLst>
              <a:path w="2018029" h="715010">
                <a:moveTo>
                  <a:pt x="0" y="714756"/>
                </a:moveTo>
                <a:lnTo>
                  <a:pt x="2017776" y="714756"/>
                </a:lnTo>
                <a:lnTo>
                  <a:pt x="2017776" y="0"/>
                </a:lnTo>
                <a:lnTo>
                  <a:pt x="0" y="0"/>
                </a:lnTo>
                <a:lnTo>
                  <a:pt x="0" y="7147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7875" y="5506212"/>
            <a:ext cx="2565400" cy="492759"/>
          </a:xfrm>
          <a:custGeom>
            <a:avLst/>
            <a:gdLst/>
            <a:ahLst/>
            <a:cxnLst/>
            <a:rect l="l" t="t" r="r" b="b"/>
            <a:pathLst>
              <a:path w="2565400" h="492760">
                <a:moveTo>
                  <a:pt x="0" y="492251"/>
                </a:moveTo>
                <a:lnTo>
                  <a:pt x="2564892" y="492251"/>
                </a:lnTo>
                <a:lnTo>
                  <a:pt x="2564892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75789" y="4425696"/>
            <a:ext cx="483107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75788" y="4425697"/>
            <a:ext cx="483234" cy="475615"/>
          </a:xfrm>
          <a:custGeom>
            <a:avLst/>
            <a:gdLst/>
            <a:ahLst/>
            <a:cxnLst/>
            <a:rect l="l" t="t" r="r" b="b"/>
            <a:pathLst>
              <a:path w="483235" h="475614">
                <a:moveTo>
                  <a:pt x="0" y="237743"/>
                </a:moveTo>
                <a:lnTo>
                  <a:pt x="4909" y="189825"/>
                </a:lnTo>
                <a:lnTo>
                  <a:pt x="18990" y="145196"/>
                </a:lnTo>
                <a:lnTo>
                  <a:pt x="41268" y="104812"/>
                </a:lnTo>
                <a:lnTo>
                  <a:pt x="70770" y="69627"/>
                </a:lnTo>
                <a:lnTo>
                  <a:pt x="106523" y="40598"/>
                </a:lnTo>
                <a:lnTo>
                  <a:pt x="147554" y="18680"/>
                </a:lnTo>
                <a:lnTo>
                  <a:pt x="192888" y="4829"/>
                </a:lnTo>
                <a:lnTo>
                  <a:pt x="241553" y="0"/>
                </a:lnTo>
                <a:lnTo>
                  <a:pt x="290219" y="4829"/>
                </a:lnTo>
                <a:lnTo>
                  <a:pt x="335553" y="18680"/>
                </a:lnTo>
                <a:lnTo>
                  <a:pt x="376584" y="40598"/>
                </a:lnTo>
                <a:lnTo>
                  <a:pt x="412337" y="69627"/>
                </a:lnTo>
                <a:lnTo>
                  <a:pt x="441839" y="104812"/>
                </a:lnTo>
                <a:lnTo>
                  <a:pt x="464117" y="145196"/>
                </a:lnTo>
                <a:lnTo>
                  <a:pt x="478198" y="189825"/>
                </a:lnTo>
                <a:lnTo>
                  <a:pt x="483107" y="237743"/>
                </a:lnTo>
                <a:lnTo>
                  <a:pt x="478198" y="285662"/>
                </a:lnTo>
                <a:lnTo>
                  <a:pt x="464117" y="330291"/>
                </a:lnTo>
                <a:lnTo>
                  <a:pt x="441839" y="370675"/>
                </a:lnTo>
                <a:lnTo>
                  <a:pt x="412337" y="405860"/>
                </a:lnTo>
                <a:lnTo>
                  <a:pt x="376584" y="434889"/>
                </a:lnTo>
                <a:lnTo>
                  <a:pt x="335553" y="456807"/>
                </a:lnTo>
                <a:lnTo>
                  <a:pt x="290219" y="470658"/>
                </a:lnTo>
                <a:lnTo>
                  <a:pt x="241553" y="475487"/>
                </a:lnTo>
                <a:lnTo>
                  <a:pt x="192888" y="470658"/>
                </a:lnTo>
                <a:lnTo>
                  <a:pt x="147554" y="456807"/>
                </a:lnTo>
                <a:lnTo>
                  <a:pt x="106523" y="434889"/>
                </a:lnTo>
                <a:lnTo>
                  <a:pt x="70770" y="405860"/>
                </a:lnTo>
                <a:lnTo>
                  <a:pt x="41268" y="370675"/>
                </a:lnTo>
                <a:lnTo>
                  <a:pt x="18990" y="330291"/>
                </a:lnTo>
                <a:lnTo>
                  <a:pt x="4909" y="285662"/>
                </a:lnTo>
                <a:lnTo>
                  <a:pt x="0" y="2377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94661" y="5609844"/>
            <a:ext cx="289559" cy="284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94660" y="5609845"/>
            <a:ext cx="289560" cy="285115"/>
          </a:xfrm>
          <a:custGeom>
            <a:avLst/>
            <a:gdLst/>
            <a:ahLst/>
            <a:cxnLst/>
            <a:rect l="l" t="t" r="r" b="b"/>
            <a:pathLst>
              <a:path w="289560" h="285114">
                <a:moveTo>
                  <a:pt x="0" y="284987"/>
                </a:moveTo>
                <a:lnTo>
                  <a:pt x="289559" y="284987"/>
                </a:lnTo>
                <a:lnTo>
                  <a:pt x="289559" y="0"/>
                </a:lnTo>
                <a:lnTo>
                  <a:pt x="0" y="0"/>
                </a:lnTo>
                <a:lnTo>
                  <a:pt x="0" y="284987"/>
                </a:lnTo>
                <a:close/>
              </a:path>
            </a:pathLst>
          </a:custGeom>
          <a:ln w="609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95700" y="5599176"/>
            <a:ext cx="289560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95700" y="5599177"/>
            <a:ext cx="289560" cy="285115"/>
          </a:xfrm>
          <a:custGeom>
            <a:avLst/>
            <a:gdLst/>
            <a:ahLst/>
            <a:cxnLst/>
            <a:rect l="l" t="t" r="r" b="b"/>
            <a:pathLst>
              <a:path w="289560" h="285114">
                <a:moveTo>
                  <a:pt x="0" y="284988"/>
                </a:moveTo>
                <a:lnTo>
                  <a:pt x="289560" y="284988"/>
                </a:lnTo>
                <a:lnTo>
                  <a:pt x="289560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046929" y="5518144"/>
            <a:ext cx="9391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722630" algn="l"/>
              </a:tabLst>
            </a:pPr>
            <a:r>
              <a:rPr sz="2100" i="1" spc="-105" dirty="0">
                <a:latin typeface="Times New Roman"/>
                <a:cs typeface="Times New Roman"/>
              </a:rPr>
              <a:t>x</a:t>
            </a:r>
            <a:r>
              <a:rPr sz="1875" baseline="-24444" dirty="0">
                <a:latin typeface="Times New Roman"/>
                <a:cs typeface="Times New Roman"/>
              </a:rPr>
              <a:t>1	</a:t>
            </a:r>
            <a:r>
              <a:rPr sz="2100" i="1" spc="30" dirty="0">
                <a:latin typeface="Times New Roman"/>
                <a:cs typeface="Times New Roman"/>
              </a:rPr>
              <a:t>x</a:t>
            </a:r>
            <a:r>
              <a:rPr sz="1875" baseline="-24444" dirty="0">
                <a:latin typeface="Times New Roman"/>
                <a:cs typeface="Times New Roman"/>
              </a:rPr>
              <a:t>2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41420" y="5382564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27091" y="5603748"/>
            <a:ext cx="288036" cy="283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7091" y="5603748"/>
            <a:ext cx="288290" cy="283845"/>
          </a:xfrm>
          <a:custGeom>
            <a:avLst/>
            <a:gdLst/>
            <a:ahLst/>
            <a:cxnLst/>
            <a:rect l="l" t="t" r="r" b="b"/>
            <a:pathLst>
              <a:path w="288289" h="283845">
                <a:moveTo>
                  <a:pt x="0" y="283463"/>
                </a:moveTo>
                <a:lnTo>
                  <a:pt x="288036" y="283463"/>
                </a:lnTo>
                <a:lnTo>
                  <a:pt x="288036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977818" y="5510518"/>
            <a:ext cx="26924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100" i="1" spc="65" dirty="0">
                <a:latin typeface="Times New Roman"/>
                <a:cs typeface="Times New Roman"/>
              </a:rPr>
              <a:t>x</a:t>
            </a:r>
            <a:r>
              <a:rPr sz="1875" baseline="-24444" dirty="0">
                <a:latin typeface="Times New Roman"/>
                <a:cs typeface="Times New Roman"/>
              </a:rPr>
              <a:t>N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21024" y="4445508"/>
            <a:ext cx="483107" cy="4770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21023" y="4445508"/>
            <a:ext cx="483234" cy="477520"/>
          </a:xfrm>
          <a:custGeom>
            <a:avLst/>
            <a:gdLst/>
            <a:ahLst/>
            <a:cxnLst/>
            <a:rect l="l" t="t" r="r" b="b"/>
            <a:pathLst>
              <a:path w="483235" h="477520">
                <a:moveTo>
                  <a:pt x="0" y="238506"/>
                </a:moveTo>
                <a:lnTo>
                  <a:pt x="4909" y="190445"/>
                </a:lnTo>
                <a:lnTo>
                  <a:pt x="18990" y="145678"/>
                </a:lnTo>
                <a:lnTo>
                  <a:pt x="41268" y="105165"/>
                </a:lnTo>
                <a:lnTo>
                  <a:pt x="70770" y="69865"/>
                </a:lnTo>
                <a:lnTo>
                  <a:pt x="106523" y="40739"/>
                </a:lnTo>
                <a:lnTo>
                  <a:pt x="147554" y="18746"/>
                </a:lnTo>
                <a:lnTo>
                  <a:pt x="192888" y="4846"/>
                </a:lnTo>
                <a:lnTo>
                  <a:pt x="241553" y="0"/>
                </a:lnTo>
                <a:lnTo>
                  <a:pt x="290219" y="4846"/>
                </a:lnTo>
                <a:lnTo>
                  <a:pt x="335553" y="18746"/>
                </a:lnTo>
                <a:lnTo>
                  <a:pt x="376584" y="40739"/>
                </a:lnTo>
                <a:lnTo>
                  <a:pt x="412337" y="69865"/>
                </a:lnTo>
                <a:lnTo>
                  <a:pt x="441839" y="105165"/>
                </a:lnTo>
                <a:lnTo>
                  <a:pt x="464117" y="145678"/>
                </a:lnTo>
                <a:lnTo>
                  <a:pt x="478198" y="190445"/>
                </a:lnTo>
                <a:lnTo>
                  <a:pt x="483107" y="238506"/>
                </a:lnTo>
                <a:lnTo>
                  <a:pt x="478198" y="286566"/>
                </a:lnTo>
                <a:lnTo>
                  <a:pt x="464117" y="331333"/>
                </a:lnTo>
                <a:lnTo>
                  <a:pt x="441839" y="371846"/>
                </a:lnTo>
                <a:lnTo>
                  <a:pt x="412337" y="407146"/>
                </a:lnTo>
                <a:lnTo>
                  <a:pt x="376584" y="436272"/>
                </a:lnTo>
                <a:lnTo>
                  <a:pt x="335553" y="458265"/>
                </a:lnTo>
                <a:lnTo>
                  <a:pt x="290219" y="472165"/>
                </a:lnTo>
                <a:lnTo>
                  <a:pt x="241553" y="477012"/>
                </a:lnTo>
                <a:lnTo>
                  <a:pt x="192888" y="472165"/>
                </a:lnTo>
                <a:lnTo>
                  <a:pt x="147554" y="458265"/>
                </a:lnTo>
                <a:lnTo>
                  <a:pt x="106523" y="436272"/>
                </a:lnTo>
                <a:lnTo>
                  <a:pt x="70770" y="407146"/>
                </a:lnTo>
                <a:lnTo>
                  <a:pt x="41268" y="371846"/>
                </a:lnTo>
                <a:lnTo>
                  <a:pt x="18990" y="331333"/>
                </a:lnTo>
                <a:lnTo>
                  <a:pt x="4909" y="286566"/>
                </a:lnTo>
                <a:lnTo>
                  <a:pt x="0" y="23850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66133" y="4433315"/>
            <a:ext cx="484631" cy="47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6132" y="4433316"/>
            <a:ext cx="485140" cy="475615"/>
          </a:xfrm>
          <a:custGeom>
            <a:avLst/>
            <a:gdLst/>
            <a:ahLst/>
            <a:cxnLst/>
            <a:rect l="l" t="t" r="r" b="b"/>
            <a:pathLst>
              <a:path w="485139" h="475614">
                <a:moveTo>
                  <a:pt x="0" y="237743"/>
                </a:moveTo>
                <a:lnTo>
                  <a:pt x="4921" y="189825"/>
                </a:lnTo>
                <a:lnTo>
                  <a:pt x="19038" y="145196"/>
                </a:lnTo>
                <a:lnTo>
                  <a:pt x="41375" y="104812"/>
                </a:lnTo>
                <a:lnTo>
                  <a:pt x="70961" y="69627"/>
                </a:lnTo>
                <a:lnTo>
                  <a:pt x="106821" y="40598"/>
                </a:lnTo>
                <a:lnTo>
                  <a:pt x="147982" y="18680"/>
                </a:lnTo>
                <a:lnTo>
                  <a:pt x="193472" y="4829"/>
                </a:lnTo>
                <a:lnTo>
                  <a:pt x="242315" y="0"/>
                </a:lnTo>
                <a:lnTo>
                  <a:pt x="291159" y="4829"/>
                </a:lnTo>
                <a:lnTo>
                  <a:pt x="336649" y="18680"/>
                </a:lnTo>
                <a:lnTo>
                  <a:pt x="377810" y="40598"/>
                </a:lnTo>
                <a:lnTo>
                  <a:pt x="413670" y="69627"/>
                </a:lnTo>
                <a:lnTo>
                  <a:pt x="443256" y="104812"/>
                </a:lnTo>
                <a:lnTo>
                  <a:pt x="465593" y="145196"/>
                </a:lnTo>
                <a:lnTo>
                  <a:pt x="479710" y="189825"/>
                </a:lnTo>
                <a:lnTo>
                  <a:pt x="484631" y="237743"/>
                </a:lnTo>
                <a:lnTo>
                  <a:pt x="479710" y="285662"/>
                </a:lnTo>
                <a:lnTo>
                  <a:pt x="465593" y="330291"/>
                </a:lnTo>
                <a:lnTo>
                  <a:pt x="443256" y="370675"/>
                </a:lnTo>
                <a:lnTo>
                  <a:pt x="413670" y="405860"/>
                </a:lnTo>
                <a:lnTo>
                  <a:pt x="377810" y="434889"/>
                </a:lnTo>
                <a:lnTo>
                  <a:pt x="336649" y="456807"/>
                </a:lnTo>
                <a:lnTo>
                  <a:pt x="291159" y="470658"/>
                </a:lnTo>
                <a:lnTo>
                  <a:pt x="242315" y="475487"/>
                </a:lnTo>
                <a:lnTo>
                  <a:pt x="193472" y="470658"/>
                </a:lnTo>
                <a:lnTo>
                  <a:pt x="147982" y="456807"/>
                </a:lnTo>
                <a:lnTo>
                  <a:pt x="106821" y="434889"/>
                </a:lnTo>
                <a:lnTo>
                  <a:pt x="70961" y="405860"/>
                </a:lnTo>
                <a:lnTo>
                  <a:pt x="41375" y="370675"/>
                </a:lnTo>
                <a:lnTo>
                  <a:pt x="19038" y="330291"/>
                </a:lnTo>
                <a:lnTo>
                  <a:pt x="4921" y="285662"/>
                </a:lnTo>
                <a:lnTo>
                  <a:pt x="0" y="2377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97936" y="3176016"/>
            <a:ext cx="484631" cy="4770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97935" y="3176016"/>
            <a:ext cx="485140" cy="477520"/>
          </a:xfrm>
          <a:custGeom>
            <a:avLst/>
            <a:gdLst/>
            <a:ahLst/>
            <a:cxnLst/>
            <a:rect l="l" t="t" r="r" b="b"/>
            <a:pathLst>
              <a:path w="485139" h="477520">
                <a:moveTo>
                  <a:pt x="0" y="238506"/>
                </a:moveTo>
                <a:lnTo>
                  <a:pt x="4921" y="190445"/>
                </a:lnTo>
                <a:lnTo>
                  <a:pt x="19038" y="145678"/>
                </a:lnTo>
                <a:lnTo>
                  <a:pt x="41375" y="105165"/>
                </a:lnTo>
                <a:lnTo>
                  <a:pt x="70961" y="69865"/>
                </a:lnTo>
                <a:lnTo>
                  <a:pt x="106821" y="40739"/>
                </a:lnTo>
                <a:lnTo>
                  <a:pt x="147982" y="18746"/>
                </a:lnTo>
                <a:lnTo>
                  <a:pt x="193472" y="4846"/>
                </a:lnTo>
                <a:lnTo>
                  <a:pt x="242315" y="0"/>
                </a:lnTo>
                <a:lnTo>
                  <a:pt x="291159" y="4846"/>
                </a:lnTo>
                <a:lnTo>
                  <a:pt x="336649" y="18746"/>
                </a:lnTo>
                <a:lnTo>
                  <a:pt x="377810" y="40739"/>
                </a:lnTo>
                <a:lnTo>
                  <a:pt x="413670" y="69865"/>
                </a:lnTo>
                <a:lnTo>
                  <a:pt x="443256" y="105165"/>
                </a:lnTo>
                <a:lnTo>
                  <a:pt x="465593" y="145678"/>
                </a:lnTo>
                <a:lnTo>
                  <a:pt x="479710" y="190445"/>
                </a:lnTo>
                <a:lnTo>
                  <a:pt x="484631" y="238506"/>
                </a:lnTo>
                <a:lnTo>
                  <a:pt x="479710" y="286566"/>
                </a:lnTo>
                <a:lnTo>
                  <a:pt x="465593" y="331333"/>
                </a:lnTo>
                <a:lnTo>
                  <a:pt x="443256" y="371846"/>
                </a:lnTo>
                <a:lnTo>
                  <a:pt x="413670" y="407146"/>
                </a:lnTo>
                <a:lnTo>
                  <a:pt x="377810" y="436272"/>
                </a:lnTo>
                <a:lnTo>
                  <a:pt x="336649" y="458265"/>
                </a:lnTo>
                <a:lnTo>
                  <a:pt x="291159" y="472165"/>
                </a:lnTo>
                <a:lnTo>
                  <a:pt x="242315" y="477012"/>
                </a:lnTo>
                <a:lnTo>
                  <a:pt x="193472" y="472165"/>
                </a:lnTo>
                <a:lnTo>
                  <a:pt x="147982" y="458265"/>
                </a:lnTo>
                <a:lnTo>
                  <a:pt x="106821" y="436272"/>
                </a:lnTo>
                <a:lnTo>
                  <a:pt x="70961" y="407146"/>
                </a:lnTo>
                <a:lnTo>
                  <a:pt x="41375" y="371846"/>
                </a:lnTo>
                <a:lnTo>
                  <a:pt x="19038" y="331333"/>
                </a:lnTo>
                <a:lnTo>
                  <a:pt x="4921" y="286566"/>
                </a:lnTo>
                <a:lnTo>
                  <a:pt x="0" y="238506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11980" y="3162300"/>
            <a:ext cx="483107" cy="4770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11979" y="3162300"/>
            <a:ext cx="483234" cy="477520"/>
          </a:xfrm>
          <a:custGeom>
            <a:avLst/>
            <a:gdLst/>
            <a:ahLst/>
            <a:cxnLst/>
            <a:rect l="l" t="t" r="r" b="b"/>
            <a:pathLst>
              <a:path w="483235" h="477520">
                <a:moveTo>
                  <a:pt x="0" y="238505"/>
                </a:moveTo>
                <a:lnTo>
                  <a:pt x="4909" y="190445"/>
                </a:lnTo>
                <a:lnTo>
                  <a:pt x="18990" y="145678"/>
                </a:lnTo>
                <a:lnTo>
                  <a:pt x="41268" y="105165"/>
                </a:lnTo>
                <a:lnTo>
                  <a:pt x="70770" y="69865"/>
                </a:lnTo>
                <a:lnTo>
                  <a:pt x="106523" y="40739"/>
                </a:lnTo>
                <a:lnTo>
                  <a:pt x="147554" y="18746"/>
                </a:lnTo>
                <a:lnTo>
                  <a:pt x="192888" y="4846"/>
                </a:lnTo>
                <a:lnTo>
                  <a:pt x="241553" y="0"/>
                </a:lnTo>
                <a:lnTo>
                  <a:pt x="290219" y="4846"/>
                </a:lnTo>
                <a:lnTo>
                  <a:pt x="335553" y="18746"/>
                </a:lnTo>
                <a:lnTo>
                  <a:pt x="376584" y="40739"/>
                </a:lnTo>
                <a:lnTo>
                  <a:pt x="412337" y="69865"/>
                </a:lnTo>
                <a:lnTo>
                  <a:pt x="441839" y="105165"/>
                </a:lnTo>
                <a:lnTo>
                  <a:pt x="464117" y="145678"/>
                </a:lnTo>
                <a:lnTo>
                  <a:pt x="478198" y="190445"/>
                </a:lnTo>
                <a:lnTo>
                  <a:pt x="483107" y="238505"/>
                </a:lnTo>
                <a:lnTo>
                  <a:pt x="478198" y="286566"/>
                </a:lnTo>
                <a:lnTo>
                  <a:pt x="464117" y="331333"/>
                </a:lnTo>
                <a:lnTo>
                  <a:pt x="441839" y="371846"/>
                </a:lnTo>
                <a:lnTo>
                  <a:pt x="412337" y="407146"/>
                </a:lnTo>
                <a:lnTo>
                  <a:pt x="376584" y="436272"/>
                </a:lnTo>
                <a:lnTo>
                  <a:pt x="335553" y="458265"/>
                </a:lnTo>
                <a:lnTo>
                  <a:pt x="290219" y="472165"/>
                </a:lnTo>
                <a:lnTo>
                  <a:pt x="241553" y="477012"/>
                </a:lnTo>
                <a:lnTo>
                  <a:pt x="192888" y="472165"/>
                </a:lnTo>
                <a:lnTo>
                  <a:pt x="147554" y="458265"/>
                </a:lnTo>
                <a:lnTo>
                  <a:pt x="106523" y="436272"/>
                </a:lnTo>
                <a:lnTo>
                  <a:pt x="70770" y="407146"/>
                </a:lnTo>
                <a:lnTo>
                  <a:pt x="41268" y="371846"/>
                </a:lnTo>
                <a:lnTo>
                  <a:pt x="18990" y="331333"/>
                </a:lnTo>
                <a:lnTo>
                  <a:pt x="4909" y="286566"/>
                </a:lnTo>
                <a:lnTo>
                  <a:pt x="0" y="238505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80004" y="4901946"/>
            <a:ext cx="78105" cy="708660"/>
          </a:xfrm>
          <a:custGeom>
            <a:avLst/>
            <a:gdLst/>
            <a:ahLst/>
            <a:cxnLst/>
            <a:rect l="l" t="t" r="r" b="b"/>
            <a:pathLst>
              <a:path w="78105" h="708660">
                <a:moveTo>
                  <a:pt x="51815" y="64769"/>
                </a:moveTo>
                <a:lnTo>
                  <a:pt x="25908" y="64769"/>
                </a:lnTo>
                <a:lnTo>
                  <a:pt x="25908" y="708228"/>
                </a:lnTo>
                <a:lnTo>
                  <a:pt x="51815" y="708228"/>
                </a:lnTo>
                <a:lnTo>
                  <a:pt x="51815" y="64769"/>
                </a:lnTo>
                <a:close/>
              </a:path>
              <a:path w="78105" h="708660">
                <a:moveTo>
                  <a:pt x="38862" y="0"/>
                </a:moveTo>
                <a:lnTo>
                  <a:pt x="0" y="77723"/>
                </a:lnTo>
                <a:lnTo>
                  <a:pt x="25908" y="77723"/>
                </a:lnTo>
                <a:lnTo>
                  <a:pt x="25908" y="64769"/>
                </a:lnTo>
                <a:lnTo>
                  <a:pt x="71247" y="64769"/>
                </a:lnTo>
                <a:lnTo>
                  <a:pt x="38862" y="0"/>
                </a:lnTo>
                <a:close/>
              </a:path>
              <a:path w="78105" h="708660">
                <a:moveTo>
                  <a:pt x="71247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7" y="64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25240" y="4892802"/>
            <a:ext cx="78105" cy="708660"/>
          </a:xfrm>
          <a:custGeom>
            <a:avLst/>
            <a:gdLst/>
            <a:ahLst/>
            <a:cxnLst/>
            <a:rect l="l" t="t" r="r" b="b"/>
            <a:pathLst>
              <a:path w="78105" h="708660">
                <a:moveTo>
                  <a:pt x="51816" y="64770"/>
                </a:moveTo>
                <a:lnTo>
                  <a:pt x="25908" y="64770"/>
                </a:lnTo>
                <a:lnTo>
                  <a:pt x="25908" y="708228"/>
                </a:lnTo>
                <a:lnTo>
                  <a:pt x="51816" y="708228"/>
                </a:lnTo>
                <a:lnTo>
                  <a:pt x="51816" y="64770"/>
                </a:lnTo>
                <a:close/>
              </a:path>
              <a:path w="78105" h="708660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5" h="708660">
                <a:moveTo>
                  <a:pt x="71247" y="64770"/>
                </a:moveTo>
                <a:lnTo>
                  <a:pt x="51816" y="64770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50536" y="4908041"/>
            <a:ext cx="78105" cy="708660"/>
          </a:xfrm>
          <a:custGeom>
            <a:avLst/>
            <a:gdLst/>
            <a:ahLst/>
            <a:cxnLst/>
            <a:rect l="l" t="t" r="r" b="b"/>
            <a:pathLst>
              <a:path w="78104" h="708660">
                <a:moveTo>
                  <a:pt x="51815" y="64769"/>
                </a:moveTo>
                <a:lnTo>
                  <a:pt x="25908" y="64769"/>
                </a:lnTo>
                <a:lnTo>
                  <a:pt x="25908" y="708228"/>
                </a:lnTo>
                <a:lnTo>
                  <a:pt x="51815" y="708228"/>
                </a:lnTo>
                <a:lnTo>
                  <a:pt x="51815" y="64769"/>
                </a:lnTo>
                <a:close/>
              </a:path>
              <a:path w="78104" h="708660">
                <a:moveTo>
                  <a:pt x="38862" y="0"/>
                </a:moveTo>
                <a:lnTo>
                  <a:pt x="0" y="77723"/>
                </a:lnTo>
                <a:lnTo>
                  <a:pt x="25908" y="77723"/>
                </a:lnTo>
                <a:lnTo>
                  <a:pt x="25908" y="64769"/>
                </a:lnTo>
                <a:lnTo>
                  <a:pt x="71247" y="64769"/>
                </a:lnTo>
                <a:lnTo>
                  <a:pt x="38862" y="0"/>
                </a:lnTo>
                <a:close/>
              </a:path>
              <a:path w="78104" h="708660">
                <a:moveTo>
                  <a:pt x="71247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4" y="77723"/>
                </a:lnTo>
                <a:lnTo>
                  <a:pt x="71247" y="64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64102" y="4923283"/>
            <a:ext cx="1171575" cy="699135"/>
          </a:xfrm>
          <a:custGeom>
            <a:avLst/>
            <a:gdLst/>
            <a:ahLst/>
            <a:cxnLst/>
            <a:rect l="l" t="t" r="r" b="b"/>
            <a:pathLst>
              <a:path w="1171575" h="699135">
                <a:moveTo>
                  <a:pt x="73515" y="28435"/>
                </a:moveTo>
                <a:lnTo>
                  <a:pt x="60344" y="50681"/>
                </a:lnTo>
                <a:lnTo>
                  <a:pt x="1157986" y="699020"/>
                </a:lnTo>
                <a:lnTo>
                  <a:pt x="1171067" y="676719"/>
                </a:lnTo>
                <a:lnTo>
                  <a:pt x="73515" y="28435"/>
                </a:lnTo>
                <a:close/>
              </a:path>
              <a:path w="1171575" h="699135">
                <a:moveTo>
                  <a:pt x="0" y="0"/>
                </a:moveTo>
                <a:lnTo>
                  <a:pt x="47117" y="73025"/>
                </a:lnTo>
                <a:lnTo>
                  <a:pt x="60344" y="50681"/>
                </a:lnTo>
                <a:lnTo>
                  <a:pt x="49149" y="44069"/>
                </a:lnTo>
                <a:lnTo>
                  <a:pt x="62356" y="21844"/>
                </a:lnTo>
                <a:lnTo>
                  <a:pt x="77417" y="21844"/>
                </a:lnTo>
                <a:lnTo>
                  <a:pt x="86741" y="6096"/>
                </a:lnTo>
                <a:lnTo>
                  <a:pt x="0" y="0"/>
                </a:lnTo>
                <a:close/>
              </a:path>
              <a:path w="1171575" h="699135">
                <a:moveTo>
                  <a:pt x="62356" y="21844"/>
                </a:moveTo>
                <a:lnTo>
                  <a:pt x="49149" y="44069"/>
                </a:lnTo>
                <a:lnTo>
                  <a:pt x="60344" y="50681"/>
                </a:lnTo>
                <a:lnTo>
                  <a:pt x="73515" y="28435"/>
                </a:lnTo>
                <a:lnTo>
                  <a:pt x="62356" y="21844"/>
                </a:lnTo>
                <a:close/>
              </a:path>
              <a:path w="1171575" h="699135">
                <a:moveTo>
                  <a:pt x="77417" y="21844"/>
                </a:moveTo>
                <a:lnTo>
                  <a:pt x="62356" y="21844"/>
                </a:lnTo>
                <a:lnTo>
                  <a:pt x="73515" y="28435"/>
                </a:lnTo>
                <a:lnTo>
                  <a:pt x="77417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34106" y="4899025"/>
            <a:ext cx="1956435" cy="754380"/>
          </a:xfrm>
          <a:custGeom>
            <a:avLst/>
            <a:gdLst/>
            <a:ahLst/>
            <a:cxnLst/>
            <a:rect l="l" t="t" r="r" b="b"/>
            <a:pathLst>
              <a:path w="1956435" h="754379">
                <a:moveTo>
                  <a:pt x="77267" y="24233"/>
                </a:moveTo>
                <a:lnTo>
                  <a:pt x="68175" y="48463"/>
                </a:lnTo>
                <a:lnTo>
                  <a:pt x="1947036" y="753884"/>
                </a:lnTo>
                <a:lnTo>
                  <a:pt x="1956181" y="729627"/>
                </a:lnTo>
                <a:lnTo>
                  <a:pt x="77267" y="24233"/>
                </a:lnTo>
                <a:close/>
              </a:path>
              <a:path w="1956435" h="754379">
                <a:moveTo>
                  <a:pt x="86360" y="0"/>
                </a:moveTo>
                <a:lnTo>
                  <a:pt x="0" y="9017"/>
                </a:lnTo>
                <a:lnTo>
                  <a:pt x="59055" y="72770"/>
                </a:lnTo>
                <a:lnTo>
                  <a:pt x="68175" y="48463"/>
                </a:lnTo>
                <a:lnTo>
                  <a:pt x="56133" y="43942"/>
                </a:lnTo>
                <a:lnTo>
                  <a:pt x="65150" y="19685"/>
                </a:lnTo>
                <a:lnTo>
                  <a:pt x="78973" y="19685"/>
                </a:lnTo>
                <a:lnTo>
                  <a:pt x="86360" y="0"/>
                </a:lnTo>
                <a:close/>
              </a:path>
              <a:path w="1956435" h="754379">
                <a:moveTo>
                  <a:pt x="65150" y="19685"/>
                </a:moveTo>
                <a:lnTo>
                  <a:pt x="56133" y="43942"/>
                </a:lnTo>
                <a:lnTo>
                  <a:pt x="68175" y="48463"/>
                </a:lnTo>
                <a:lnTo>
                  <a:pt x="77267" y="24233"/>
                </a:lnTo>
                <a:lnTo>
                  <a:pt x="65150" y="19685"/>
                </a:lnTo>
                <a:close/>
              </a:path>
              <a:path w="1956435" h="754379">
                <a:moveTo>
                  <a:pt x="78973" y="19685"/>
                </a:moveTo>
                <a:lnTo>
                  <a:pt x="65150" y="19685"/>
                </a:lnTo>
                <a:lnTo>
                  <a:pt x="77267" y="24233"/>
                </a:lnTo>
                <a:lnTo>
                  <a:pt x="78973" y="19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2769" y="4923282"/>
            <a:ext cx="750570" cy="740410"/>
          </a:xfrm>
          <a:custGeom>
            <a:avLst/>
            <a:gdLst/>
            <a:ahLst/>
            <a:cxnLst/>
            <a:rect l="l" t="t" r="r" b="b"/>
            <a:pathLst>
              <a:path w="750569" h="740410">
                <a:moveTo>
                  <a:pt x="685863" y="45402"/>
                </a:moveTo>
                <a:lnTo>
                  <a:pt x="0" y="721855"/>
                </a:lnTo>
                <a:lnTo>
                  <a:pt x="18288" y="740295"/>
                </a:lnTo>
                <a:lnTo>
                  <a:pt x="704087" y="63881"/>
                </a:lnTo>
                <a:lnTo>
                  <a:pt x="685863" y="45402"/>
                </a:lnTo>
                <a:close/>
              </a:path>
              <a:path w="750569" h="740410">
                <a:moveTo>
                  <a:pt x="737928" y="36322"/>
                </a:moveTo>
                <a:lnTo>
                  <a:pt x="695071" y="36322"/>
                </a:lnTo>
                <a:lnTo>
                  <a:pt x="713359" y="54737"/>
                </a:lnTo>
                <a:lnTo>
                  <a:pt x="704087" y="63881"/>
                </a:lnTo>
                <a:lnTo>
                  <a:pt x="722249" y="82296"/>
                </a:lnTo>
                <a:lnTo>
                  <a:pt x="737928" y="36322"/>
                </a:lnTo>
                <a:close/>
              </a:path>
              <a:path w="750569" h="740410">
                <a:moveTo>
                  <a:pt x="695071" y="36322"/>
                </a:moveTo>
                <a:lnTo>
                  <a:pt x="685863" y="45402"/>
                </a:lnTo>
                <a:lnTo>
                  <a:pt x="704087" y="63881"/>
                </a:lnTo>
                <a:lnTo>
                  <a:pt x="713359" y="54737"/>
                </a:lnTo>
                <a:lnTo>
                  <a:pt x="695071" y="36322"/>
                </a:lnTo>
                <a:close/>
              </a:path>
              <a:path w="750569" h="740410">
                <a:moveTo>
                  <a:pt x="750316" y="0"/>
                </a:moveTo>
                <a:lnTo>
                  <a:pt x="667638" y="26924"/>
                </a:lnTo>
                <a:lnTo>
                  <a:pt x="685863" y="45402"/>
                </a:lnTo>
                <a:lnTo>
                  <a:pt x="695071" y="36322"/>
                </a:lnTo>
                <a:lnTo>
                  <a:pt x="737928" y="36322"/>
                </a:lnTo>
                <a:lnTo>
                  <a:pt x="750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50133" y="4909565"/>
            <a:ext cx="1259205" cy="725170"/>
          </a:xfrm>
          <a:custGeom>
            <a:avLst/>
            <a:gdLst/>
            <a:ahLst/>
            <a:cxnLst/>
            <a:rect l="l" t="t" r="r" b="b"/>
            <a:pathLst>
              <a:path w="1259204" h="725170">
                <a:moveTo>
                  <a:pt x="1185309" y="27252"/>
                </a:moveTo>
                <a:lnTo>
                  <a:pt x="0" y="702119"/>
                </a:lnTo>
                <a:lnTo>
                  <a:pt x="12700" y="724636"/>
                </a:lnTo>
                <a:lnTo>
                  <a:pt x="1198118" y="49742"/>
                </a:lnTo>
                <a:lnTo>
                  <a:pt x="1185309" y="27252"/>
                </a:lnTo>
                <a:close/>
              </a:path>
              <a:path w="1259204" h="725170">
                <a:moveTo>
                  <a:pt x="1245295" y="20827"/>
                </a:moveTo>
                <a:lnTo>
                  <a:pt x="1196594" y="20827"/>
                </a:lnTo>
                <a:lnTo>
                  <a:pt x="1209420" y="43306"/>
                </a:lnTo>
                <a:lnTo>
                  <a:pt x="1198118" y="49742"/>
                </a:lnTo>
                <a:lnTo>
                  <a:pt x="1210945" y="72262"/>
                </a:lnTo>
                <a:lnTo>
                  <a:pt x="1245295" y="20827"/>
                </a:lnTo>
                <a:close/>
              </a:path>
              <a:path w="1259204" h="725170">
                <a:moveTo>
                  <a:pt x="1196594" y="20827"/>
                </a:moveTo>
                <a:lnTo>
                  <a:pt x="1185309" y="27252"/>
                </a:lnTo>
                <a:lnTo>
                  <a:pt x="1198118" y="49742"/>
                </a:lnTo>
                <a:lnTo>
                  <a:pt x="1209420" y="43306"/>
                </a:lnTo>
                <a:lnTo>
                  <a:pt x="1196594" y="20827"/>
                </a:lnTo>
                <a:close/>
              </a:path>
              <a:path w="1259204" h="725170">
                <a:moveTo>
                  <a:pt x="1259205" y="0"/>
                </a:moveTo>
                <a:lnTo>
                  <a:pt x="1172464" y="4698"/>
                </a:lnTo>
                <a:lnTo>
                  <a:pt x="1185309" y="27252"/>
                </a:lnTo>
                <a:lnTo>
                  <a:pt x="1196594" y="20827"/>
                </a:lnTo>
                <a:lnTo>
                  <a:pt x="1245295" y="20827"/>
                </a:lnTo>
                <a:lnTo>
                  <a:pt x="1259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18866" y="4901946"/>
            <a:ext cx="674370" cy="730250"/>
          </a:xfrm>
          <a:custGeom>
            <a:avLst/>
            <a:gdLst/>
            <a:ahLst/>
            <a:cxnLst/>
            <a:rect l="l" t="t" r="r" b="b"/>
            <a:pathLst>
              <a:path w="674369" h="730250">
                <a:moveTo>
                  <a:pt x="62235" y="48381"/>
                </a:moveTo>
                <a:lnTo>
                  <a:pt x="43117" y="65970"/>
                </a:lnTo>
                <a:lnTo>
                  <a:pt x="654811" y="729957"/>
                </a:lnTo>
                <a:lnTo>
                  <a:pt x="673861" y="712393"/>
                </a:lnTo>
                <a:lnTo>
                  <a:pt x="62235" y="48381"/>
                </a:lnTo>
                <a:close/>
              </a:path>
              <a:path w="674369" h="730250">
                <a:moveTo>
                  <a:pt x="0" y="0"/>
                </a:moveTo>
                <a:lnTo>
                  <a:pt x="24130" y="83438"/>
                </a:lnTo>
                <a:lnTo>
                  <a:pt x="43117" y="65970"/>
                </a:lnTo>
                <a:lnTo>
                  <a:pt x="34290" y="56387"/>
                </a:lnTo>
                <a:lnTo>
                  <a:pt x="53466" y="38861"/>
                </a:lnTo>
                <a:lnTo>
                  <a:pt x="72583" y="38861"/>
                </a:lnTo>
                <a:lnTo>
                  <a:pt x="81279" y="30860"/>
                </a:lnTo>
                <a:lnTo>
                  <a:pt x="0" y="0"/>
                </a:lnTo>
                <a:close/>
              </a:path>
              <a:path w="674369" h="730250">
                <a:moveTo>
                  <a:pt x="53466" y="38861"/>
                </a:moveTo>
                <a:lnTo>
                  <a:pt x="34290" y="56387"/>
                </a:lnTo>
                <a:lnTo>
                  <a:pt x="43117" y="65970"/>
                </a:lnTo>
                <a:lnTo>
                  <a:pt x="62235" y="48381"/>
                </a:lnTo>
                <a:lnTo>
                  <a:pt x="53466" y="38861"/>
                </a:lnTo>
                <a:close/>
              </a:path>
              <a:path w="674369" h="730250">
                <a:moveTo>
                  <a:pt x="72583" y="38861"/>
                </a:moveTo>
                <a:lnTo>
                  <a:pt x="53466" y="38861"/>
                </a:lnTo>
                <a:lnTo>
                  <a:pt x="62235" y="48381"/>
                </a:lnTo>
                <a:lnTo>
                  <a:pt x="72583" y="38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7437" y="3653791"/>
            <a:ext cx="433705" cy="779145"/>
          </a:xfrm>
          <a:custGeom>
            <a:avLst/>
            <a:gdLst/>
            <a:ahLst/>
            <a:cxnLst/>
            <a:rect l="l" t="t" r="r" b="b"/>
            <a:pathLst>
              <a:path w="433705" h="779145">
                <a:moveTo>
                  <a:pt x="385097" y="61994"/>
                </a:moveTo>
                <a:lnTo>
                  <a:pt x="0" y="766318"/>
                </a:lnTo>
                <a:lnTo>
                  <a:pt x="22859" y="778764"/>
                </a:lnTo>
                <a:lnTo>
                  <a:pt x="407779" y="74412"/>
                </a:lnTo>
                <a:lnTo>
                  <a:pt x="385097" y="61994"/>
                </a:lnTo>
                <a:close/>
              </a:path>
              <a:path w="433705" h="779145">
                <a:moveTo>
                  <a:pt x="431852" y="50673"/>
                </a:moveTo>
                <a:lnTo>
                  <a:pt x="391287" y="50673"/>
                </a:lnTo>
                <a:lnTo>
                  <a:pt x="414019" y="62992"/>
                </a:lnTo>
                <a:lnTo>
                  <a:pt x="407779" y="74412"/>
                </a:lnTo>
                <a:lnTo>
                  <a:pt x="430530" y="86868"/>
                </a:lnTo>
                <a:lnTo>
                  <a:pt x="431852" y="50673"/>
                </a:lnTo>
                <a:close/>
              </a:path>
              <a:path w="433705" h="779145">
                <a:moveTo>
                  <a:pt x="391287" y="50673"/>
                </a:moveTo>
                <a:lnTo>
                  <a:pt x="385097" y="61994"/>
                </a:lnTo>
                <a:lnTo>
                  <a:pt x="407779" y="74412"/>
                </a:lnTo>
                <a:lnTo>
                  <a:pt x="414019" y="62992"/>
                </a:lnTo>
                <a:lnTo>
                  <a:pt x="391287" y="50673"/>
                </a:lnTo>
                <a:close/>
              </a:path>
              <a:path w="433705" h="779145">
                <a:moveTo>
                  <a:pt x="433705" y="0"/>
                </a:moveTo>
                <a:lnTo>
                  <a:pt x="362331" y="49530"/>
                </a:lnTo>
                <a:lnTo>
                  <a:pt x="385097" y="61994"/>
                </a:lnTo>
                <a:lnTo>
                  <a:pt x="391287" y="50673"/>
                </a:lnTo>
                <a:lnTo>
                  <a:pt x="431852" y="50673"/>
                </a:lnTo>
                <a:lnTo>
                  <a:pt x="433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34282" y="3653791"/>
            <a:ext cx="341630" cy="798195"/>
          </a:xfrm>
          <a:custGeom>
            <a:avLst/>
            <a:gdLst/>
            <a:ahLst/>
            <a:cxnLst/>
            <a:rect l="l" t="t" r="r" b="b"/>
            <a:pathLst>
              <a:path w="341630" h="798195">
                <a:moveTo>
                  <a:pt x="48034" y="67044"/>
                </a:moveTo>
                <a:lnTo>
                  <a:pt x="24031" y="76823"/>
                </a:lnTo>
                <a:lnTo>
                  <a:pt x="317500" y="797814"/>
                </a:lnTo>
                <a:lnTo>
                  <a:pt x="341503" y="788035"/>
                </a:lnTo>
                <a:lnTo>
                  <a:pt x="48034" y="67044"/>
                </a:lnTo>
                <a:close/>
              </a:path>
              <a:path w="341630" h="798195">
                <a:moveTo>
                  <a:pt x="6731" y="0"/>
                </a:moveTo>
                <a:lnTo>
                  <a:pt x="0" y="86614"/>
                </a:lnTo>
                <a:lnTo>
                  <a:pt x="24031" y="76823"/>
                </a:lnTo>
                <a:lnTo>
                  <a:pt x="19177" y="64897"/>
                </a:lnTo>
                <a:lnTo>
                  <a:pt x="43180" y="55118"/>
                </a:lnTo>
                <a:lnTo>
                  <a:pt x="69548" y="55118"/>
                </a:lnTo>
                <a:lnTo>
                  <a:pt x="6731" y="0"/>
                </a:lnTo>
                <a:close/>
              </a:path>
              <a:path w="341630" h="798195">
                <a:moveTo>
                  <a:pt x="43180" y="55118"/>
                </a:moveTo>
                <a:lnTo>
                  <a:pt x="19177" y="64897"/>
                </a:lnTo>
                <a:lnTo>
                  <a:pt x="24031" y="76823"/>
                </a:lnTo>
                <a:lnTo>
                  <a:pt x="48034" y="67044"/>
                </a:lnTo>
                <a:lnTo>
                  <a:pt x="43180" y="55118"/>
                </a:lnTo>
                <a:close/>
              </a:path>
              <a:path w="341630" h="798195">
                <a:moveTo>
                  <a:pt x="69548" y="55118"/>
                </a:moveTo>
                <a:lnTo>
                  <a:pt x="43180" y="55118"/>
                </a:lnTo>
                <a:lnTo>
                  <a:pt x="48034" y="67044"/>
                </a:lnTo>
                <a:lnTo>
                  <a:pt x="72009" y="57277"/>
                </a:lnTo>
                <a:lnTo>
                  <a:pt x="69548" y="55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41015" y="3653663"/>
            <a:ext cx="1574165" cy="792480"/>
          </a:xfrm>
          <a:custGeom>
            <a:avLst/>
            <a:gdLst/>
            <a:ahLst/>
            <a:cxnLst/>
            <a:rect l="l" t="t" r="r" b="b"/>
            <a:pathLst>
              <a:path w="1574164" h="792479">
                <a:moveTo>
                  <a:pt x="75364" y="23175"/>
                </a:moveTo>
                <a:lnTo>
                  <a:pt x="63824" y="46425"/>
                </a:lnTo>
                <a:lnTo>
                  <a:pt x="1562481" y="792099"/>
                </a:lnTo>
                <a:lnTo>
                  <a:pt x="1574038" y="768857"/>
                </a:lnTo>
                <a:lnTo>
                  <a:pt x="75364" y="23175"/>
                </a:lnTo>
                <a:close/>
              </a:path>
              <a:path w="1574164" h="792479">
                <a:moveTo>
                  <a:pt x="86868" y="0"/>
                </a:moveTo>
                <a:lnTo>
                  <a:pt x="0" y="126"/>
                </a:lnTo>
                <a:lnTo>
                  <a:pt x="52324" y="69595"/>
                </a:lnTo>
                <a:lnTo>
                  <a:pt x="63824" y="46425"/>
                </a:lnTo>
                <a:lnTo>
                  <a:pt x="52197" y="40639"/>
                </a:lnTo>
                <a:lnTo>
                  <a:pt x="63754" y="17399"/>
                </a:lnTo>
                <a:lnTo>
                  <a:pt x="78231" y="17399"/>
                </a:lnTo>
                <a:lnTo>
                  <a:pt x="86868" y="0"/>
                </a:lnTo>
                <a:close/>
              </a:path>
              <a:path w="1574164" h="792479">
                <a:moveTo>
                  <a:pt x="63754" y="17399"/>
                </a:moveTo>
                <a:lnTo>
                  <a:pt x="52197" y="40639"/>
                </a:lnTo>
                <a:lnTo>
                  <a:pt x="63824" y="46425"/>
                </a:lnTo>
                <a:lnTo>
                  <a:pt x="75364" y="23175"/>
                </a:lnTo>
                <a:lnTo>
                  <a:pt x="63754" y="17399"/>
                </a:lnTo>
                <a:close/>
              </a:path>
              <a:path w="1574164" h="792479">
                <a:moveTo>
                  <a:pt x="78231" y="17399"/>
                </a:moveTo>
                <a:lnTo>
                  <a:pt x="63754" y="17399"/>
                </a:lnTo>
                <a:lnTo>
                  <a:pt x="75364" y="23175"/>
                </a:lnTo>
                <a:lnTo>
                  <a:pt x="78231" y="17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55058" y="3640073"/>
            <a:ext cx="465455" cy="801370"/>
          </a:xfrm>
          <a:custGeom>
            <a:avLst/>
            <a:gdLst/>
            <a:ahLst/>
            <a:cxnLst/>
            <a:rect l="l" t="t" r="r" b="b"/>
            <a:pathLst>
              <a:path w="465454" h="801370">
                <a:moveTo>
                  <a:pt x="49830" y="60975"/>
                </a:moveTo>
                <a:lnTo>
                  <a:pt x="27369" y="73834"/>
                </a:lnTo>
                <a:lnTo>
                  <a:pt x="442976" y="800988"/>
                </a:lnTo>
                <a:lnTo>
                  <a:pt x="465455" y="788162"/>
                </a:lnTo>
                <a:lnTo>
                  <a:pt x="49830" y="60975"/>
                </a:lnTo>
                <a:close/>
              </a:path>
              <a:path w="465454" h="801370">
                <a:moveTo>
                  <a:pt x="0" y="0"/>
                </a:moveTo>
                <a:lnTo>
                  <a:pt x="4825" y="86740"/>
                </a:lnTo>
                <a:lnTo>
                  <a:pt x="27369" y="73834"/>
                </a:lnTo>
                <a:lnTo>
                  <a:pt x="20955" y="62611"/>
                </a:lnTo>
                <a:lnTo>
                  <a:pt x="43434" y="49783"/>
                </a:lnTo>
                <a:lnTo>
                  <a:pt x="69379" y="49783"/>
                </a:lnTo>
                <a:lnTo>
                  <a:pt x="72262" y="48132"/>
                </a:lnTo>
                <a:lnTo>
                  <a:pt x="0" y="0"/>
                </a:lnTo>
                <a:close/>
              </a:path>
              <a:path w="465454" h="801370">
                <a:moveTo>
                  <a:pt x="43434" y="49783"/>
                </a:moveTo>
                <a:lnTo>
                  <a:pt x="20955" y="62611"/>
                </a:lnTo>
                <a:lnTo>
                  <a:pt x="27369" y="73834"/>
                </a:lnTo>
                <a:lnTo>
                  <a:pt x="49830" y="60975"/>
                </a:lnTo>
                <a:lnTo>
                  <a:pt x="43434" y="49783"/>
                </a:lnTo>
                <a:close/>
              </a:path>
              <a:path w="465454" h="801370">
                <a:moveTo>
                  <a:pt x="69379" y="49783"/>
                </a:moveTo>
                <a:lnTo>
                  <a:pt x="43434" y="49783"/>
                </a:lnTo>
                <a:lnTo>
                  <a:pt x="49830" y="60975"/>
                </a:lnTo>
                <a:lnTo>
                  <a:pt x="69379" y="49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54831" y="3640073"/>
            <a:ext cx="800735" cy="816610"/>
          </a:xfrm>
          <a:custGeom>
            <a:avLst/>
            <a:gdLst/>
            <a:ahLst/>
            <a:cxnLst/>
            <a:rect l="l" t="t" r="r" b="b"/>
            <a:pathLst>
              <a:path w="800735" h="816610">
                <a:moveTo>
                  <a:pt x="736818" y="46445"/>
                </a:moveTo>
                <a:lnTo>
                  <a:pt x="0" y="798068"/>
                </a:lnTo>
                <a:lnTo>
                  <a:pt x="18542" y="816228"/>
                </a:lnTo>
                <a:lnTo>
                  <a:pt x="755296" y="64543"/>
                </a:lnTo>
                <a:lnTo>
                  <a:pt x="736818" y="46445"/>
                </a:lnTo>
                <a:close/>
              </a:path>
              <a:path w="800735" h="816610">
                <a:moveTo>
                  <a:pt x="788477" y="37211"/>
                </a:moveTo>
                <a:lnTo>
                  <a:pt x="745870" y="37211"/>
                </a:lnTo>
                <a:lnTo>
                  <a:pt x="764286" y="55371"/>
                </a:lnTo>
                <a:lnTo>
                  <a:pt x="755296" y="64543"/>
                </a:lnTo>
                <a:lnTo>
                  <a:pt x="773811" y="82676"/>
                </a:lnTo>
                <a:lnTo>
                  <a:pt x="788477" y="37211"/>
                </a:lnTo>
                <a:close/>
              </a:path>
              <a:path w="800735" h="816610">
                <a:moveTo>
                  <a:pt x="745870" y="37211"/>
                </a:moveTo>
                <a:lnTo>
                  <a:pt x="736818" y="46445"/>
                </a:lnTo>
                <a:lnTo>
                  <a:pt x="755296" y="64543"/>
                </a:lnTo>
                <a:lnTo>
                  <a:pt x="764286" y="55371"/>
                </a:lnTo>
                <a:lnTo>
                  <a:pt x="745870" y="37211"/>
                </a:lnTo>
                <a:close/>
              </a:path>
              <a:path w="800735" h="816610">
                <a:moveTo>
                  <a:pt x="800481" y="0"/>
                </a:moveTo>
                <a:lnTo>
                  <a:pt x="718312" y="28320"/>
                </a:lnTo>
                <a:lnTo>
                  <a:pt x="736818" y="46445"/>
                </a:lnTo>
                <a:lnTo>
                  <a:pt x="745870" y="37211"/>
                </a:lnTo>
                <a:lnTo>
                  <a:pt x="788477" y="37211"/>
                </a:lnTo>
                <a:lnTo>
                  <a:pt x="800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12898" y="3640073"/>
            <a:ext cx="1542415" cy="798830"/>
          </a:xfrm>
          <a:custGeom>
            <a:avLst/>
            <a:gdLst/>
            <a:ahLst/>
            <a:cxnLst/>
            <a:rect l="l" t="t" r="r" b="b"/>
            <a:pathLst>
              <a:path w="1542414" h="798829">
                <a:moveTo>
                  <a:pt x="1467091" y="23893"/>
                </a:moveTo>
                <a:lnTo>
                  <a:pt x="0" y="775207"/>
                </a:lnTo>
                <a:lnTo>
                  <a:pt x="11811" y="798321"/>
                </a:lnTo>
                <a:lnTo>
                  <a:pt x="1478885" y="46890"/>
                </a:lnTo>
                <a:lnTo>
                  <a:pt x="1467091" y="23893"/>
                </a:lnTo>
                <a:close/>
              </a:path>
              <a:path w="1542414" h="798829">
                <a:moveTo>
                  <a:pt x="1528905" y="18033"/>
                </a:moveTo>
                <a:lnTo>
                  <a:pt x="1478534" y="18033"/>
                </a:lnTo>
                <a:lnTo>
                  <a:pt x="1490345" y="41020"/>
                </a:lnTo>
                <a:lnTo>
                  <a:pt x="1478885" y="46890"/>
                </a:lnTo>
                <a:lnTo>
                  <a:pt x="1490726" y="69976"/>
                </a:lnTo>
                <a:lnTo>
                  <a:pt x="1528905" y="18033"/>
                </a:lnTo>
                <a:close/>
              </a:path>
              <a:path w="1542414" h="798829">
                <a:moveTo>
                  <a:pt x="1478534" y="18033"/>
                </a:moveTo>
                <a:lnTo>
                  <a:pt x="1467091" y="23893"/>
                </a:lnTo>
                <a:lnTo>
                  <a:pt x="1478885" y="46890"/>
                </a:lnTo>
                <a:lnTo>
                  <a:pt x="1490345" y="41020"/>
                </a:lnTo>
                <a:lnTo>
                  <a:pt x="1478534" y="18033"/>
                </a:lnTo>
                <a:close/>
              </a:path>
              <a:path w="1542414" h="798829">
                <a:moveTo>
                  <a:pt x="1542161" y="0"/>
                </a:moveTo>
                <a:lnTo>
                  <a:pt x="1455292" y="888"/>
                </a:lnTo>
                <a:lnTo>
                  <a:pt x="1467091" y="23893"/>
                </a:lnTo>
                <a:lnTo>
                  <a:pt x="1478534" y="18033"/>
                </a:lnTo>
                <a:lnTo>
                  <a:pt x="1528905" y="18033"/>
                </a:lnTo>
                <a:lnTo>
                  <a:pt x="1542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465702" y="6138164"/>
            <a:ext cx="1146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Sha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15233" y="2827783"/>
            <a:ext cx="78105" cy="398145"/>
          </a:xfrm>
          <a:custGeom>
            <a:avLst/>
            <a:gdLst/>
            <a:ahLst/>
            <a:cxnLst/>
            <a:rect l="l" t="t" r="r" b="b"/>
            <a:pathLst>
              <a:path w="78105" h="398144">
                <a:moveTo>
                  <a:pt x="25881" y="77385"/>
                </a:moveTo>
                <a:lnTo>
                  <a:pt x="18923" y="397001"/>
                </a:lnTo>
                <a:lnTo>
                  <a:pt x="44831" y="397637"/>
                </a:lnTo>
                <a:lnTo>
                  <a:pt x="51788" y="77936"/>
                </a:lnTo>
                <a:lnTo>
                  <a:pt x="25881" y="77385"/>
                </a:lnTo>
                <a:close/>
              </a:path>
              <a:path w="78105" h="398144">
                <a:moveTo>
                  <a:pt x="70996" y="64515"/>
                </a:moveTo>
                <a:lnTo>
                  <a:pt x="26162" y="64515"/>
                </a:lnTo>
                <a:lnTo>
                  <a:pt x="52069" y="65023"/>
                </a:lnTo>
                <a:lnTo>
                  <a:pt x="51788" y="77936"/>
                </a:lnTo>
                <a:lnTo>
                  <a:pt x="77597" y="78485"/>
                </a:lnTo>
                <a:lnTo>
                  <a:pt x="70996" y="64515"/>
                </a:lnTo>
                <a:close/>
              </a:path>
              <a:path w="78105" h="398144">
                <a:moveTo>
                  <a:pt x="26162" y="64515"/>
                </a:moveTo>
                <a:lnTo>
                  <a:pt x="25881" y="77385"/>
                </a:lnTo>
                <a:lnTo>
                  <a:pt x="51788" y="77936"/>
                </a:lnTo>
                <a:lnTo>
                  <a:pt x="52069" y="65023"/>
                </a:lnTo>
                <a:lnTo>
                  <a:pt x="26162" y="64515"/>
                </a:lnTo>
                <a:close/>
              </a:path>
              <a:path w="78105" h="398144">
                <a:moveTo>
                  <a:pt x="40512" y="0"/>
                </a:moveTo>
                <a:lnTo>
                  <a:pt x="0" y="76834"/>
                </a:lnTo>
                <a:lnTo>
                  <a:pt x="25881" y="77385"/>
                </a:lnTo>
                <a:lnTo>
                  <a:pt x="26162" y="64515"/>
                </a:lnTo>
                <a:lnTo>
                  <a:pt x="70996" y="64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44518" y="2795778"/>
            <a:ext cx="78105" cy="398145"/>
          </a:xfrm>
          <a:custGeom>
            <a:avLst/>
            <a:gdLst/>
            <a:ahLst/>
            <a:cxnLst/>
            <a:rect l="l" t="t" r="r" b="b"/>
            <a:pathLst>
              <a:path w="78105" h="398144">
                <a:moveTo>
                  <a:pt x="25881" y="77385"/>
                </a:moveTo>
                <a:lnTo>
                  <a:pt x="18922" y="397001"/>
                </a:lnTo>
                <a:lnTo>
                  <a:pt x="44831" y="397637"/>
                </a:lnTo>
                <a:lnTo>
                  <a:pt x="51788" y="77936"/>
                </a:lnTo>
                <a:lnTo>
                  <a:pt x="25881" y="77385"/>
                </a:lnTo>
                <a:close/>
              </a:path>
              <a:path w="78105" h="398144">
                <a:moveTo>
                  <a:pt x="70996" y="64516"/>
                </a:moveTo>
                <a:lnTo>
                  <a:pt x="26162" y="64516"/>
                </a:lnTo>
                <a:lnTo>
                  <a:pt x="52069" y="65024"/>
                </a:lnTo>
                <a:lnTo>
                  <a:pt x="51788" y="77936"/>
                </a:lnTo>
                <a:lnTo>
                  <a:pt x="77596" y="78486"/>
                </a:lnTo>
                <a:lnTo>
                  <a:pt x="70996" y="64516"/>
                </a:lnTo>
                <a:close/>
              </a:path>
              <a:path w="78105" h="398144">
                <a:moveTo>
                  <a:pt x="26162" y="64516"/>
                </a:moveTo>
                <a:lnTo>
                  <a:pt x="25881" y="77385"/>
                </a:lnTo>
                <a:lnTo>
                  <a:pt x="51788" y="77936"/>
                </a:lnTo>
                <a:lnTo>
                  <a:pt x="52069" y="65024"/>
                </a:lnTo>
                <a:lnTo>
                  <a:pt x="26162" y="64516"/>
                </a:lnTo>
                <a:close/>
              </a:path>
              <a:path w="78105" h="398144">
                <a:moveTo>
                  <a:pt x="40512" y="0"/>
                </a:moveTo>
                <a:lnTo>
                  <a:pt x="0" y="76835"/>
                </a:lnTo>
                <a:lnTo>
                  <a:pt x="25881" y="77385"/>
                </a:lnTo>
                <a:lnTo>
                  <a:pt x="26162" y="64516"/>
                </a:lnTo>
                <a:lnTo>
                  <a:pt x="70996" y="64516"/>
                </a:lnTo>
                <a:lnTo>
                  <a:pt x="40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57401" y="4405884"/>
            <a:ext cx="484631" cy="475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57400" y="4405885"/>
            <a:ext cx="485140" cy="475615"/>
          </a:xfrm>
          <a:custGeom>
            <a:avLst/>
            <a:gdLst/>
            <a:ahLst/>
            <a:cxnLst/>
            <a:rect l="l" t="t" r="r" b="b"/>
            <a:pathLst>
              <a:path w="485140" h="475614">
                <a:moveTo>
                  <a:pt x="0" y="237744"/>
                </a:moveTo>
                <a:lnTo>
                  <a:pt x="4922" y="189825"/>
                </a:lnTo>
                <a:lnTo>
                  <a:pt x="19041" y="145196"/>
                </a:lnTo>
                <a:lnTo>
                  <a:pt x="41382" y="104812"/>
                </a:lnTo>
                <a:lnTo>
                  <a:pt x="70970" y="69627"/>
                </a:lnTo>
                <a:lnTo>
                  <a:pt x="106832" y="40598"/>
                </a:lnTo>
                <a:lnTo>
                  <a:pt x="147993" y="18680"/>
                </a:lnTo>
                <a:lnTo>
                  <a:pt x="193479" y="4829"/>
                </a:lnTo>
                <a:lnTo>
                  <a:pt x="242315" y="0"/>
                </a:lnTo>
                <a:lnTo>
                  <a:pt x="291152" y="4829"/>
                </a:lnTo>
                <a:lnTo>
                  <a:pt x="336638" y="18680"/>
                </a:lnTo>
                <a:lnTo>
                  <a:pt x="377799" y="40598"/>
                </a:lnTo>
                <a:lnTo>
                  <a:pt x="413661" y="69627"/>
                </a:lnTo>
                <a:lnTo>
                  <a:pt x="443249" y="104812"/>
                </a:lnTo>
                <a:lnTo>
                  <a:pt x="465590" y="145196"/>
                </a:lnTo>
                <a:lnTo>
                  <a:pt x="479709" y="189825"/>
                </a:lnTo>
                <a:lnTo>
                  <a:pt x="484631" y="237744"/>
                </a:lnTo>
                <a:lnTo>
                  <a:pt x="479709" y="285662"/>
                </a:lnTo>
                <a:lnTo>
                  <a:pt x="465590" y="330291"/>
                </a:lnTo>
                <a:lnTo>
                  <a:pt x="443249" y="370675"/>
                </a:lnTo>
                <a:lnTo>
                  <a:pt x="413661" y="405860"/>
                </a:lnTo>
                <a:lnTo>
                  <a:pt x="377799" y="434889"/>
                </a:lnTo>
                <a:lnTo>
                  <a:pt x="336638" y="456807"/>
                </a:lnTo>
                <a:lnTo>
                  <a:pt x="291152" y="470658"/>
                </a:lnTo>
                <a:lnTo>
                  <a:pt x="242315" y="475488"/>
                </a:lnTo>
                <a:lnTo>
                  <a:pt x="193479" y="470658"/>
                </a:lnTo>
                <a:lnTo>
                  <a:pt x="147993" y="456807"/>
                </a:lnTo>
                <a:lnTo>
                  <a:pt x="106832" y="434889"/>
                </a:lnTo>
                <a:lnTo>
                  <a:pt x="70970" y="405860"/>
                </a:lnTo>
                <a:lnTo>
                  <a:pt x="41382" y="370675"/>
                </a:lnTo>
                <a:lnTo>
                  <a:pt x="19041" y="330291"/>
                </a:lnTo>
                <a:lnTo>
                  <a:pt x="4922" y="285662"/>
                </a:lnTo>
                <a:lnTo>
                  <a:pt x="0" y="23774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19572" y="4450079"/>
            <a:ext cx="484631" cy="4754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19571" y="4450080"/>
            <a:ext cx="485140" cy="475615"/>
          </a:xfrm>
          <a:custGeom>
            <a:avLst/>
            <a:gdLst/>
            <a:ahLst/>
            <a:cxnLst/>
            <a:rect l="l" t="t" r="r" b="b"/>
            <a:pathLst>
              <a:path w="485139" h="475614">
                <a:moveTo>
                  <a:pt x="0" y="237744"/>
                </a:moveTo>
                <a:lnTo>
                  <a:pt x="4921" y="189825"/>
                </a:lnTo>
                <a:lnTo>
                  <a:pt x="19038" y="145196"/>
                </a:lnTo>
                <a:lnTo>
                  <a:pt x="41375" y="104812"/>
                </a:lnTo>
                <a:lnTo>
                  <a:pt x="70961" y="69627"/>
                </a:lnTo>
                <a:lnTo>
                  <a:pt x="106821" y="40598"/>
                </a:lnTo>
                <a:lnTo>
                  <a:pt x="147982" y="18680"/>
                </a:lnTo>
                <a:lnTo>
                  <a:pt x="193472" y="4829"/>
                </a:lnTo>
                <a:lnTo>
                  <a:pt x="242315" y="0"/>
                </a:lnTo>
                <a:lnTo>
                  <a:pt x="291159" y="4829"/>
                </a:lnTo>
                <a:lnTo>
                  <a:pt x="336649" y="18680"/>
                </a:lnTo>
                <a:lnTo>
                  <a:pt x="377810" y="40598"/>
                </a:lnTo>
                <a:lnTo>
                  <a:pt x="413670" y="69627"/>
                </a:lnTo>
                <a:lnTo>
                  <a:pt x="443256" y="104812"/>
                </a:lnTo>
                <a:lnTo>
                  <a:pt x="465593" y="145196"/>
                </a:lnTo>
                <a:lnTo>
                  <a:pt x="479710" y="189825"/>
                </a:lnTo>
                <a:lnTo>
                  <a:pt x="484631" y="237744"/>
                </a:lnTo>
                <a:lnTo>
                  <a:pt x="479710" y="285662"/>
                </a:lnTo>
                <a:lnTo>
                  <a:pt x="465593" y="330291"/>
                </a:lnTo>
                <a:lnTo>
                  <a:pt x="443256" y="370675"/>
                </a:lnTo>
                <a:lnTo>
                  <a:pt x="413670" y="405860"/>
                </a:lnTo>
                <a:lnTo>
                  <a:pt x="377810" y="434889"/>
                </a:lnTo>
                <a:lnTo>
                  <a:pt x="336649" y="456807"/>
                </a:lnTo>
                <a:lnTo>
                  <a:pt x="291159" y="470658"/>
                </a:lnTo>
                <a:lnTo>
                  <a:pt x="242315" y="475488"/>
                </a:lnTo>
                <a:lnTo>
                  <a:pt x="193472" y="470658"/>
                </a:lnTo>
                <a:lnTo>
                  <a:pt x="147982" y="456807"/>
                </a:lnTo>
                <a:lnTo>
                  <a:pt x="106821" y="434889"/>
                </a:lnTo>
                <a:lnTo>
                  <a:pt x="70961" y="405860"/>
                </a:lnTo>
                <a:lnTo>
                  <a:pt x="41375" y="370675"/>
                </a:lnTo>
                <a:lnTo>
                  <a:pt x="19038" y="330291"/>
                </a:lnTo>
                <a:lnTo>
                  <a:pt x="4921" y="285662"/>
                </a:lnTo>
                <a:lnTo>
                  <a:pt x="0" y="23774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56759" y="4857751"/>
            <a:ext cx="735330" cy="840105"/>
          </a:xfrm>
          <a:custGeom>
            <a:avLst/>
            <a:gdLst/>
            <a:ahLst/>
            <a:cxnLst/>
            <a:rect l="l" t="t" r="r" b="b"/>
            <a:pathLst>
              <a:path w="735329" h="840104">
                <a:moveTo>
                  <a:pt x="674084" y="50047"/>
                </a:moveTo>
                <a:lnTo>
                  <a:pt x="0" y="822579"/>
                </a:lnTo>
                <a:lnTo>
                  <a:pt x="19557" y="839609"/>
                </a:lnTo>
                <a:lnTo>
                  <a:pt x="693623" y="67086"/>
                </a:lnTo>
                <a:lnTo>
                  <a:pt x="674084" y="50047"/>
                </a:lnTo>
                <a:close/>
              </a:path>
              <a:path w="735329" h="840104">
                <a:moveTo>
                  <a:pt x="724488" y="40258"/>
                </a:moveTo>
                <a:lnTo>
                  <a:pt x="682625" y="40258"/>
                </a:lnTo>
                <a:lnTo>
                  <a:pt x="702182" y="57276"/>
                </a:lnTo>
                <a:lnTo>
                  <a:pt x="693623" y="67086"/>
                </a:lnTo>
                <a:lnTo>
                  <a:pt x="713104" y="84074"/>
                </a:lnTo>
                <a:lnTo>
                  <a:pt x="724488" y="40258"/>
                </a:lnTo>
                <a:close/>
              </a:path>
              <a:path w="735329" h="840104">
                <a:moveTo>
                  <a:pt x="682625" y="40258"/>
                </a:moveTo>
                <a:lnTo>
                  <a:pt x="674084" y="50047"/>
                </a:lnTo>
                <a:lnTo>
                  <a:pt x="693623" y="67086"/>
                </a:lnTo>
                <a:lnTo>
                  <a:pt x="702182" y="57276"/>
                </a:lnTo>
                <a:lnTo>
                  <a:pt x="682625" y="40258"/>
                </a:lnTo>
                <a:close/>
              </a:path>
              <a:path w="735329" h="840104">
                <a:moveTo>
                  <a:pt x="734949" y="0"/>
                </a:moveTo>
                <a:lnTo>
                  <a:pt x="654557" y="33019"/>
                </a:lnTo>
                <a:lnTo>
                  <a:pt x="674084" y="50047"/>
                </a:lnTo>
                <a:lnTo>
                  <a:pt x="682625" y="40258"/>
                </a:lnTo>
                <a:lnTo>
                  <a:pt x="724488" y="40258"/>
                </a:lnTo>
                <a:lnTo>
                  <a:pt x="734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0477" y="4866133"/>
            <a:ext cx="2823210" cy="835025"/>
          </a:xfrm>
          <a:custGeom>
            <a:avLst/>
            <a:gdLst/>
            <a:ahLst/>
            <a:cxnLst/>
            <a:rect l="l" t="t" r="r" b="b"/>
            <a:pathLst>
              <a:path w="2823210" h="835025">
                <a:moveTo>
                  <a:pt x="78285" y="24899"/>
                </a:moveTo>
                <a:lnTo>
                  <a:pt x="71165" y="49788"/>
                </a:lnTo>
                <a:lnTo>
                  <a:pt x="2815971" y="834656"/>
                </a:lnTo>
                <a:lnTo>
                  <a:pt x="2823083" y="809752"/>
                </a:lnTo>
                <a:lnTo>
                  <a:pt x="78285" y="24899"/>
                </a:lnTo>
                <a:close/>
              </a:path>
              <a:path w="2823210" h="835025">
                <a:moveTo>
                  <a:pt x="85407" y="0"/>
                </a:moveTo>
                <a:lnTo>
                  <a:pt x="0" y="16002"/>
                </a:lnTo>
                <a:lnTo>
                  <a:pt x="64046" y="74676"/>
                </a:lnTo>
                <a:lnTo>
                  <a:pt x="71165" y="49788"/>
                </a:lnTo>
                <a:lnTo>
                  <a:pt x="58712" y="46228"/>
                </a:lnTo>
                <a:lnTo>
                  <a:pt x="65824" y="21336"/>
                </a:lnTo>
                <a:lnTo>
                  <a:pt x="79304" y="21336"/>
                </a:lnTo>
                <a:lnTo>
                  <a:pt x="85407" y="0"/>
                </a:lnTo>
                <a:close/>
              </a:path>
              <a:path w="2823210" h="835025">
                <a:moveTo>
                  <a:pt x="65824" y="21336"/>
                </a:moveTo>
                <a:lnTo>
                  <a:pt x="58712" y="46228"/>
                </a:lnTo>
                <a:lnTo>
                  <a:pt x="71165" y="49788"/>
                </a:lnTo>
                <a:lnTo>
                  <a:pt x="78285" y="24899"/>
                </a:lnTo>
                <a:lnTo>
                  <a:pt x="65824" y="21336"/>
                </a:lnTo>
                <a:close/>
              </a:path>
              <a:path w="2823210" h="835025">
                <a:moveTo>
                  <a:pt x="79304" y="21336"/>
                </a:moveTo>
                <a:lnTo>
                  <a:pt x="65824" y="21336"/>
                </a:lnTo>
                <a:lnTo>
                  <a:pt x="78285" y="24899"/>
                </a:lnTo>
                <a:lnTo>
                  <a:pt x="79304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65245" y="4851528"/>
            <a:ext cx="1925320" cy="813435"/>
          </a:xfrm>
          <a:custGeom>
            <a:avLst/>
            <a:gdLst/>
            <a:ahLst/>
            <a:cxnLst/>
            <a:rect l="l" t="t" r="r" b="b"/>
            <a:pathLst>
              <a:path w="1925320" h="813435">
                <a:moveTo>
                  <a:pt x="1848387" y="24032"/>
                </a:moveTo>
                <a:lnTo>
                  <a:pt x="0" y="789266"/>
                </a:lnTo>
                <a:lnTo>
                  <a:pt x="9906" y="813206"/>
                </a:lnTo>
                <a:lnTo>
                  <a:pt x="1858263" y="47921"/>
                </a:lnTo>
                <a:lnTo>
                  <a:pt x="1848387" y="24032"/>
                </a:lnTo>
                <a:close/>
              </a:path>
              <a:path w="1925320" h="813435">
                <a:moveTo>
                  <a:pt x="1914053" y="19050"/>
                </a:moveTo>
                <a:lnTo>
                  <a:pt x="1860422" y="19050"/>
                </a:lnTo>
                <a:lnTo>
                  <a:pt x="1870329" y="42925"/>
                </a:lnTo>
                <a:lnTo>
                  <a:pt x="1858264" y="47921"/>
                </a:lnTo>
                <a:lnTo>
                  <a:pt x="1868170" y="71881"/>
                </a:lnTo>
                <a:lnTo>
                  <a:pt x="1914053" y="19050"/>
                </a:lnTo>
                <a:close/>
              </a:path>
              <a:path w="1925320" h="813435">
                <a:moveTo>
                  <a:pt x="1860422" y="19050"/>
                </a:moveTo>
                <a:lnTo>
                  <a:pt x="1848387" y="24032"/>
                </a:lnTo>
                <a:lnTo>
                  <a:pt x="1858264" y="47921"/>
                </a:lnTo>
                <a:lnTo>
                  <a:pt x="1870329" y="42925"/>
                </a:lnTo>
                <a:lnTo>
                  <a:pt x="1860422" y="19050"/>
                </a:lnTo>
                <a:close/>
              </a:path>
              <a:path w="1925320" h="813435">
                <a:moveTo>
                  <a:pt x="1838452" y="0"/>
                </a:moveTo>
                <a:lnTo>
                  <a:pt x="1848387" y="24032"/>
                </a:lnTo>
                <a:lnTo>
                  <a:pt x="1860422" y="19050"/>
                </a:lnTo>
                <a:lnTo>
                  <a:pt x="1914053" y="19050"/>
                </a:lnTo>
                <a:lnTo>
                  <a:pt x="1925193" y="6223"/>
                </a:lnTo>
                <a:lnTo>
                  <a:pt x="18384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00478" y="4882134"/>
            <a:ext cx="1571625" cy="806450"/>
          </a:xfrm>
          <a:custGeom>
            <a:avLst/>
            <a:gdLst/>
            <a:ahLst/>
            <a:cxnLst/>
            <a:rect l="l" t="t" r="r" b="b"/>
            <a:pathLst>
              <a:path w="1571625" h="806450">
                <a:moveTo>
                  <a:pt x="75157" y="23640"/>
                </a:moveTo>
                <a:lnTo>
                  <a:pt x="63432" y="46752"/>
                </a:lnTo>
                <a:lnTo>
                  <a:pt x="1559433" y="806272"/>
                </a:lnTo>
                <a:lnTo>
                  <a:pt x="1571244" y="783170"/>
                </a:lnTo>
                <a:lnTo>
                  <a:pt x="75157" y="23640"/>
                </a:lnTo>
                <a:close/>
              </a:path>
              <a:path w="1571625" h="806450">
                <a:moveTo>
                  <a:pt x="0" y="0"/>
                </a:moveTo>
                <a:lnTo>
                  <a:pt x="51714" y="69850"/>
                </a:lnTo>
                <a:lnTo>
                  <a:pt x="63432" y="46752"/>
                </a:lnTo>
                <a:lnTo>
                  <a:pt x="51892" y="40894"/>
                </a:lnTo>
                <a:lnTo>
                  <a:pt x="63614" y="17780"/>
                </a:lnTo>
                <a:lnTo>
                  <a:pt x="78130" y="17780"/>
                </a:lnTo>
                <a:lnTo>
                  <a:pt x="86893" y="508"/>
                </a:lnTo>
                <a:lnTo>
                  <a:pt x="0" y="0"/>
                </a:lnTo>
                <a:close/>
              </a:path>
              <a:path w="1571625" h="806450">
                <a:moveTo>
                  <a:pt x="63614" y="17780"/>
                </a:moveTo>
                <a:lnTo>
                  <a:pt x="51892" y="40894"/>
                </a:lnTo>
                <a:lnTo>
                  <a:pt x="63432" y="46752"/>
                </a:lnTo>
                <a:lnTo>
                  <a:pt x="75157" y="23640"/>
                </a:lnTo>
                <a:lnTo>
                  <a:pt x="63614" y="17780"/>
                </a:lnTo>
                <a:close/>
              </a:path>
              <a:path w="1571625" h="806450">
                <a:moveTo>
                  <a:pt x="78130" y="17780"/>
                </a:moveTo>
                <a:lnTo>
                  <a:pt x="63614" y="17780"/>
                </a:lnTo>
                <a:lnTo>
                  <a:pt x="75157" y="23640"/>
                </a:lnTo>
                <a:lnTo>
                  <a:pt x="78130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98420" y="4842509"/>
            <a:ext cx="2693035" cy="822960"/>
          </a:xfrm>
          <a:custGeom>
            <a:avLst/>
            <a:gdLst/>
            <a:ahLst/>
            <a:cxnLst/>
            <a:rect l="l" t="t" r="r" b="b"/>
            <a:pathLst>
              <a:path w="2693035" h="822960">
                <a:moveTo>
                  <a:pt x="2614686" y="24885"/>
                </a:moveTo>
                <a:lnTo>
                  <a:pt x="0" y="797839"/>
                </a:lnTo>
                <a:lnTo>
                  <a:pt x="7365" y="822680"/>
                </a:lnTo>
                <a:lnTo>
                  <a:pt x="2622029" y="49657"/>
                </a:lnTo>
                <a:lnTo>
                  <a:pt x="2614686" y="24885"/>
                </a:lnTo>
                <a:close/>
              </a:path>
              <a:path w="2693035" h="822960">
                <a:moveTo>
                  <a:pt x="2686517" y="21208"/>
                </a:moveTo>
                <a:lnTo>
                  <a:pt x="2627122" y="21208"/>
                </a:lnTo>
                <a:lnTo>
                  <a:pt x="2634488" y="45973"/>
                </a:lnTo>
                <a:lnTo>
                  <a:pt x="2622029" y="49657"/>
                </a:lnTo>
                <a:lnTo>
                  <a:pt x="2629408" y="74548"/>
                </a:lnTo>
                <a:lnTo>
                  <a:pt x="2686517" y="21208"/>
                </a:lnTo>
                <a:close/>
              </a:path>
              <a:path w="2693035" h="822960">
                <a:moveTo>
                  <a:pt x="2627122" y="21208"/>
                </a:moveTo>
                <a:lnTo>
                  <a:pt x="2614686" y="24885"/>
                </a:lnTo>
                <a:lnTo>
                  <a:pt x="2622029" y="49657"/>
                </a:lnTo>
                <a:lnTo>
                  <a:pt x="2634488" y="45973"/>
                </a:lnTo>
                <a:lnTo>
                  <a:pt x="2627122" y="21208"/>
                </a:lnTo>
                <a:close/>
              </a:path>
              <a:path w="2693035" h="822960">
                <a:moveTo>
                  <a:pt x="2607310" y="0"/>
                </a:moveTo>
                <a:lnTo>
                  <a:pt x="2614686" y="24885"/>
                </a:lnTo>
                <a:lnTo>
                  <a:pt x="2627122" y="21208"/>
                </a:lnTo>
                <a:lnTo>
                  <a:pt x="2686517" y="21208"/>
                </a:lnTo>
                <a:lnTo>
                  <a:pt x="2692908" y="15239"/>
                </a:lnTo>
                <a:lnTo>
                  <a:pt x="2607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00477" y="4882135"/>
            <a:ext cx="812800" cy="768985"/>
          </a:xfrm>
          <a:custGeom>
            <a:avLst/>
            <a:gdLst/>
            <a:ahLst/>
            <a:cxnLst/>
            <a:rect l="l" t="t" r="r" b="b"/>
            <a:pathLst>
              <a:path w="812800" h="768985">
                <a:moveTo>
                  <a:pt x="65416" y="43962"/>
                </a:moveTo>
                <a:lnTo>
                  <a:pt x="47647" y="62781"/>
                </a:lnTo>
                <a:lnTo>
                  <a:pt x="794766" y="768400"/>
                </a:lnTo>
                <a:lnTo>
                  <a:pt x="812546" y="749566"/>
                </a:lnTo>
                <a:lnTo>
                  <a:pt x="65416" y="43962"/>
                </a:lnTo>
                <a:close/>
              </a:path>
              <a:path w="812800" h="768985">
                <a:moveTo>
                  <a:pt x="0" y="0"/>
                </a:moveTo>
                <a:lnTo>
                  <a:pt x="29819" y="81661"/>
                </a:lnTo>
                <a:lnTo>
                  <a:pt x="47647" y="62781"/>
                </a:lnTo>
                <a:lnTo>
                  <a:pt x="38188" y="53848"/>
                </a:lnTo>
                <a:lnTo>
                  <a:pt x="55981" y="35052"/>
                </a:lnTo>
                <a:lnTo>
                  <a:pt x="73831" y="35052"/>
                </a:lnTo>
                <a:lnTo>
                  <a:pt x="83184" y="25146"/>
                </a:lnTo>
                <a:lnTo>
                  <a:pt x="0" y="0"/>
                </a:lnTo>
                <a:close/>
              </a:path>
              <a:path w="812800" h="768985">
                <a:moveTo>
                  <a:pt x="55981" y="35052"/>
                </a:moveTo>
                <a:lnTo>
                  <a:pt x="38188" y="53848"/>
                </a:lnTo>
                <a:lnTo>
                  <a:pt x="47647" y="62781"/>
                </a:lnTo>
                <a:lnTo>
                  <a:pt x="65416" y="43962"/>
                </a:lnTo>
                <a:lnTo>
                  <a:pt x="55981" y="35052"/>
                </a:lnTo>
                <a:close/>
              </a:path>
              <a:path w="812800" h="768985">
                <a:moveTo>
                  <a:pt x="73831" y="35052"/>
                </a:moveTo>
                <a:lnTo>
                  <a:pt x="55981" y="35052"/>
                </a:lnTo>
                <a:lnTo>
                  <a:pt x="65416" y="43962"/>
                </a:lnTo>
                <a:lnTo>
                  <a:pt x="73831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46499" y="3702559"/>
            <a:ext cx="1222375" cy="760095"/>
          </a:xfrm>
          <a:custGeom>
            <a:avLst/>
            <a:gdLst/>
            <a:ahLst/>
            <a:cxnLst/>
            <a:rect l="l" t="t" r="r" b="b"/>
            <a:pathLst>
              <a:path w="1222375" h="760095">
                <a:moveTo>
                  <a:pt x="73028" y="29797"/>
                </a:moveTo>
                <a:lnTo>
                  <a:pt x="59477" y="51791"/>
                </a:lnTo>
                <a:lnTo>
                  <a:pt x="1208531" y="759841"/>
                </a:lnTo>
                <a:lnTo>
                  <a:pt x="1222121" y="737870"/>
                </a:lnTo>
                <a:lnTo>
                  <a:pt x="73028" y="29797"/>
                </a:lnTo>
                <a:close/>
              </a:path>
              <a:path w="1222375" h="760095">
                <a:moveTo>
                  <a:pt x="0" y="0"/>
                </a:moveTo>
                <a:lnTo>
                  <a:pt x="45847" y="73914"/>
                </a:lnTo>
                <a:lnTo>
                  <a:pt x="59477" y="51791"/>
                </a:lnTo>
                <a:lnTo>
                  <a:pt x="48387" y="44958"/>
                </a:lnTo>
                <a:lnTo>
                  <a:pt x="61975" y="22987"/>
                </a:lnTo>
                <a:lnTo>
                  <a:pt x="77224" y="22987"/>
                </a:lnTo>
                <a:lnTo>
                  <a:pt x="86613" y="7747"/>
                </a:lnTo>
                <a:lnTo>
                  <a:pt x="0" y="0"/>
                </a:lnTo>
                <a:close/>
              </a:path>
              <a:path w="1222375" h="760095">
                <a:moveTo>
                  <a:pt x="61975" y="22987"/>
                </a:moveTo>
                <a:lnTo>
                  <a:pt x="48387" y="44958"/>
                </a:lnTo>
                <a:lnTo>
                  <a:pt x="59477" y="51791"/>
                </a:lnTo>
                <a:lnTo>
                  <a:pt x="73028" y="29797"/>
                </a:lnTo>
                <a:lnTo>
                  <a:pt x="61975" y="22987"/>
                </a:lnTo>
                <a:close/>
              </a:path>
              <a:path w="1222375" h="760095">
                <a:moveTo>
                  <a:pt x="77224" y="22987"/>
                </a:moveTo>
                <a:lnTo>
                  <a:pt x="61975" y="22987"/>
                </a:lnTo>
                <a:lnTo>
                  <a:pt x="73028" y="29797"/>
                </a:lnTo>
                <a:lnTo>
                  <a:pt x="77224" y="22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41599" y="3664330"/>
            <a:ext cx="2324735" cy="798830"/>
          </a:xfrm>
          <a:custGeom>
            <a:avLst/>
            <a:gdLst/>
            <a:ahLst/>
            <a:cxnLst/>
            <a:rect l="l" t="t" r="r" b="b"/>
            <a:pathLst>
              <a:path w="2324735" h="798829">
                <a:moveTo>
                  <a:pt x="77786" y="24663"/>
                </a:moveTo>
                <a:lnTo>
                  <a:pt x="69632" y="49207"/>
                </a:lnTo>
                <a:lnTo>
                  <a:pt x="2316099" y="798830"/>
                </a:lnTo>
                <a:lnTo>
                  <a:pt x="2324354" y="774319"/>
                </a:lnTo>
                <a:lnTo>
                  <a:pt x="77786" y="24663"/>
                </a:lnTo>
                <a:close/>
              </a:path>
              <a:path w="2324735" h="798829">
                <a:moveTo>
                  <a:pt x="85978" y="0"/>
                </a:moveTo>
                <a:lnTo>
                  <a:pt x="0" y="12319"/>
                </a:lnTo>
                <a:lnTo>
                  <a:pt x="61468" y="73787"/>
                </a:lnTo>
                <a:lnTo>
                  <a:pt x="69632" y="49207"/>
                </a:lnTo>
                <a:lnTo>
                  <a:pt x="57276" y="45085"/>
                </a:lnTo>
                <a:lnTo>
                  <a:pt x="65531" y="20574"/>
                </a:lnTo>
                <a:lnTo>
                  <a:pt x="79144" y="20574"/>
                </a:lnTo>
                <a:lnTo>
                  <a:pt x="85978" y="0"/>
                </a:lnTo>
                <a:close/>
              </a:path>
              <a:path w="2324735" h="798829">
                <a:moveTo>
                  <a:pt x="65531" y="20574"/>
                </a:moveTo>
                <a:lnTo>
                  <a:pt x="57276" y="45085"/>
                </a:lnTo>
                <a:lnTo>
                  <a:pt x="69632" y="49207"/>
                </a:lnTo>
                <a:lnTo>
                  <a:pt x="77786" y="24663"/>
                </a:lnTo>
                <a:lnTo>
                  <a:pt x="65531" y="20574"/>
                </a:lnTo>
                <a:close/>
              </a:path>
              <a:path w="2324735" h="798829">
                <a:moveTo>
                  <a:pt x="79144" y="20574"/>
                </a:moveTo>
                <a:lnTo>
                  <a:pt x="65531" y="20574"/>
                </a:lnTo>
                <a:lnTo>
                  <a:pt x="77786" y="24663"/>
                </a:lnTo>
                <a:lnTo>
                  <a:pt x="79144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76893" y="3629659"/>
            <a:ext cx="2278380" cy="834390"/>
          </a:xfrm>
          <a:custGeom>
            <a:avLst/>
            <a:gdLst/>
            <a:ahLst/>
            <a:cxnLst/>
            <a:rect l="l" t="t" r="r" b="b"/>
            <a:pathLst>
              <a:path w="2278380" h="834389">
                <a:moveTo>
                  <a:pt x="2200246" y="24315"/>
                </a:moveTo>
                <a:lnTo>
                  <a:pt x="0" y="809751"/>
                </a:lnTo>
                <a:lnTo>
                  <a:pt x="8712" y="834135"/>
                </a:lnTo>
                <a:lnTo>
                  <a:pt x="2208997" y="48784"/>
                </a:lnTo>
                <a:lnTo>
                  <a:pt x="2200246" y="24315"/>
                </a:lnTo>
                <a:close/>
              </a:path>
              <a:path w="2278380" h="834389">
                <a:moveTo>
                  <a:pt x="2268663" y="19938"/>
                </a:moveTo>
                <a:lnTo>
                  <a:pt x="2212505" y="19938"/>
                </a:lnTo>
                <a:lnTo>
                  <a:pt x="2221141" y="44450"/>
                </a:lnTo>
                <a:lnTo>
                  <a:pt x="2208997" y="48784"/>
                </a:lnTo>
                <a:lnTo>
                  <a:pt x="2217712" y="73151"/>
                </a:lnTo>
                <a:lnTo>
                  <a:pt x="2268663" y="19938"/>
                </a:lnTo>
                <a:close/>
              </a:path>
              <a:path w="2278380" h="834389">
                <a:moveTo>
                  <a:pt x="2212505" y="19938"/>
                </a:moveTo>
                <a:lnTo>
                  <a:pt x="2200246" y="24315"/>
                </a:lnTo>
                <a:lnTo>
                  <a:pt x="2208997" y="48784"/>
                </a:lnTo>
                <a:lnTo>
                  <a:pt x="2221141" y="44450"/>
                </a:lnTo>
                <a:lnTo>
                  <a:pt x="2212505" y="19938"/>
                </a:lnTo>
                <a:close/>
              </a:path>
              <a:path w="2278380" h="834389">
                <a:moveTo>
                  <a:pt x="2191550" y="0"/>
                </a:moveTo>
                <a:lnTo>
                  <a:pt x="2200246" y="24315"/>
                </a:lnTo>
                <a:lnTo>
                  <a:pt x="2212505" y="19938"/>
                </a:lnTo>
                <a:lnTo>
                  <a:pt x="2268663" y="19938"/>
                </a:lnTo>
                <a:lnTo>
                  <a:pt x="2277783" y="10413"/>
                </a:lnTo>
                <a:lnTo>
                  <a:pt x="219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93721" y="3679698"/>
            <a:ext cx="1196340" cy="737235"/>
          </a:xfrm>
          <a:custGeom>
            <a:avLst/>
            <a:gdLst/>
            <a:ahLst/>
            <a:cxnLst/>
            <a:rect l="l" t="t" r="r" b="b"/>
            <a:pathLst>
              <a:path w="1196339" h="737235">
                <a:moveTo>
                  <a:pt x="1122997" y="29456"/>
                </a:moveTo>
                <a:lnTo>
                  <a:pt x="0" y="715137"/>
                </a:lnTo>
                <a:lnTo>
                  <a:pt x="13512" y="737234"/>
                </a:lnTo>
                <a:lnTo>
                  <a:pt x="1136490" y="51535"/>
                </a:lnTo>
                <a:lnTo>
                  <a:pt x="1122997" y="29456"/>
                </a:lnTo>
                <a:close/>
              </a:path>
              <a:path w="1196339" h="737235">
                <a:moveTo>
                  <a:pt x="1181795" y="22732"/>
                </a:moveTo>
                <a:lnTo>
                  <a:pt x="1134008" y="22732"/>
                </a:lnTo>
                <a:lnTo>
                  <a:pt x="1147470" y="44831"/>
                </a:lnTo>
                <a:lnTo>
                  <a:pt x="1136490" y="51535"/>
                </a:lnTo>
                <a:lnTo>
                  <a:pt x="1150010" y="73659"/>
                </a:lnTo>
                <a:lnTo>
                  <a:pt x="1181795" y="22732"/>
                </a:lnTo>
                <a:close/>
              </a:path>
              <a:path w="1196339" h="737235">
                <a:moveTo>
                  <a:pt x="1134008" y="22732"/>
                </a:moveTo>
                <a:lnTo>
                  <a:pt x="1122997" y="29456"/>
                </a:lnTo>
                <a:lnTo>
                  <a:pt x="1136490" y="51535"/>
                </a:lnTo>
                <a:lnTo>
                  <a:pt x="1147470" y="44831"/>
                </a:lnTo>
                <a:lnTo>
                  <a:pt x="1134008" y="22732"/>
                </a:lnTo>
                <a:close/>
              </a:path>
              <a:path w="1196339" h="737235">
                <a:moveTo>
                  <a:pt x="1195984" y="0"/>
                </a:moveTo>
                <a:lnTo>
                  <a:pt x="1109497" y="7365"/>
                </a:lnTo>
                <a:lnTo>
                  <a:pt x="1122997" y="29456"/>
                </a:lnTo>
                <a:lnTo>
                  <a:pt x="1134008" y="22732"/>
                </a:lnTo>
                <a:lnTo>
                  <a:pt x="1181795" y="22732"/>
                </a:lnTo>
                <a:lnTo>
                  <a:pt x="1195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22516" y="3661410"/>
            <a:ext cx="78105" cy="776605"/>
          </a:xfrm>
          <a:custGeom>
            <a:avLst/>
            <a:gdLst/>
            <a:ahLst/>
            <a:cxnLst/>
            <a:rect l="l" t="t" r="r" b="b"/>
            <a:pathLst>
              <a:path w="78104" h="776604">
                <a:moveTo>
                  <a:pt x="25868" y="77681"/>
                </a:moveTo>
                <a:lnTo>
                  <a:pt x="23749" y="776223"/>
                </a:lnTo>
                <a:lnTo>
                  <a:pt x="49657" y="776223"/>
                </a:lnTo>
                <a:lnTo>
                  <a:pt x="51776" y="77766"/>
                </a:lnTo>
                <a:lnTo>
                  <a:pt x="25868" y="77681"/>
                </a:lnTo>
                <a:close/>
              </a:path>
              <a:path w="78104" h="776604">
                <a:moveTo>
                  <a:pt x="71236" y="64769"/>
                </a:moveTo>
                <a:lnTo>
                  <a:pt x="51815" y="64769"/>
                </a:lnTo>
                <a:lnTo>
                  <a:pt x="51776" y="77766"/>
                </a:lnTo>
                <a:lnTo>
                  <a:pt x="77724" y="77850"/>
                </a:lnTo>
                <a:lnTo>
                  <a:pt x="71236" y="64769"/>
                </a:lnTo>
                <a:close/>
              </a:path>
              <a:path w="78104" h="776604">
                <a:moveTo>
                  <a:pt x="51815" y="64769"/>
                </a:moveTo>
                <a:lnTo>
                  <a:pt x="25908" y="64769"/>
                </a:lnTo>
                <a:lnTo>
                  <a:pt x="25868" y="77681"/>
                </a:lnTo>
                <a:lnTo>
                  <a:pt x="51776" y="77766"/>
                </a:lnTo>
                <a:lnTo>
                  <a:pt x="51815" y="64769"/>
                </a:lnTo>
                <a:close/>
              </a:path>
              <a:path w="78104" h="776604">
                <a:moveTo>
                  <a:pt x="39115" y="0"/>
                </a:moveTo>
                <a:lnTo>
                  <a:pt x="0" y="77596"/>
                </a:lnTo>
                <a:lnTo>
                  <a:pt x="25868" y="77681"/>
                </a:lnTo>
                <a:lnTo>
                  <a:pt x="25908" y="64769"/>
                </a:lnTo>
                <a:lnTo>
                  <a:pt x="71236" y="64769"/>
                </a:lnTo>
                <a:lnTo>
                  <a:pt x="391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62266" y="3661409"/>
            <a:ext cx="1130935" cy="805180"/>
          </a:xfrm>
          <a:custGeom>
            <a:avLst/>
            <a:gdLst/>
            <a:ahLst/>
            <a:cxnLst/>
            <a:rect l="l" t="t" r="r" b="b"/>
            <a:pathLst>
              <a:path w="1130934" h="805179">
                <a:moveTo>
                  <a:pt x="70930" y="34300"/>
                </a:moveTo>
                <a:lnTo>
                  <a:pt x="55933" y="55501"/>
                </a:lnTo>
                <a:lnTo>
                  <a:pt x="1115567" y="805179"/>
                </a:lnTo>
                <a:lnTo>
                  <a:pt x="1130554" y="783970"/>
                </a:lnTo>
                <a:lnTo>
                  <a:pt x="70930" y="34300"/>
                </a:lnTo>
                <a:close/>
              </a:path>
              <a:path w="1130934" h="805179">
                <a:moveTo>
                  <a:pt x="0" y="0"/>
                </a:moveTo>
                <a:lnTo>
                  <a:pt x="41021" y="76581"/>
                </a:lnTo>
                <a:lnTo>
                  <a:pt x="55933" y="55501"/>
                </a:lnTo>
                <a:lnTo>
                  <a:pt x="45338" y="48006"/>
                </a:lnTo>
                <a:lnTo>
                  <a:pt x="60325" y="26796"/>
                </a:lnTo>
                <a:lnTo>
                  <a:pt x="76238" y="26796"/>
                </a:lnTo>
                <a:lnTo>
                  <a:pt x="85851" y="13207"/>
                </a:lnTo>
                <a:lnTo>
                  <a:pt x="0" y="0"/>
                </a:lnTo>
                <a:close/>
              </a:path>
              <a:path w="1130934" h="805179">
                <a:moveTo>
                  <a:pt x="60325" y="26796"/>
                </a:moveTo>
                <a:lnTo>
                  <a:pt x="45338" y="48006"/>
                </a:lnTo>
                <a:lnTo>
                  <a:pt x="55933" y="55501"/>
                </a:lnTo>
                <a:lnTo>
                  <a:pt x="70930" y="34300"/>
                </a:lnTo>
                <a:lnTo>
                  <a:pt x="60325" y="26796"/>
                </a:lnTo>
                <a:close/>
              </a:path>
              <a:path w="1130934" h="805179">
                <a:moveTo>
                  <a:pt x="76238" y="26796"/>
                </a:moveTo>
                <a:lnTo>
                  <a:pt x="60325" y="26796"/>
                </a:lnTo>
                <a:lnTo>
                  <a:pt x="70930" y="34300"/>
                </a:lnTo>
                <a:lnTo>
                  <a:pt x="76238" y="2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8337" y="3647694"/>
            <a:ext cx="78105" cy="808990"/>
          </a:xfrm>
          <a:custGeom>
            <a:avLst/>
            <a:gdLst/>
            <a:ahLst/>
            <a:cxnLst/>
            <a:rect l="l" t="t" r="r" b="b"/>
            <a:pathLst>
              <a:path w="78104" h="808989">
                <a:moveTo>
                  <a:pt x="51833" y="77512"/>
                </a:moveTo>
                <a:lnTo>
                  <a:pt x="25926" y="77808"/>
                </a:lnTo>
                <a:lnTo>
                  <a:pt x="34163" y="808989"/>
                </a:lnTo>
                <a:lnTo>
                  <a:pt x="60071" y="808608"/>
                </a:lnTo>
                <a:lnTo>
                  <a:pt x="51833" y="77512"/>
                </a:lnTo>
                <a:close/>
              </a:path>
              <a:path w="78104" h="808989">
                <a:moveTo>
                  <a:pt x="37973" y="0"/>
                </a:moveTo>
                <a:lnTo>
                  <a:pt x="0" y="78104"/>
                </a:lnTo>
                <a:lnTo>
                  <a:pt x="25926" y="77808"/>
                </a:lnTo>
                <a:lnTo>
                  <a:pt x="25781" y="64896"/>
                </a:lnTo>
                <a:lnTo>
                  <a:pt x="71251" y="64642"/>
                </a:lnTo>
                <a:lnTo>
                  <a:pt x="37973" y="0"/>
                </a:lnTo>
                <a:close/>
              </a:path>
              <a:path w="78104" h="808989">
                <a:moveTo>
                  <a:pt x="51689" y="64642"/>
                </a:moveTo>
                <a:lnTo>
                  <a:pt x="25781" y="64896"/>
                </a:lnTo>
                <a:lnTo>
                  <a:pt x="25926" y="77808"/>
                </a:lnTo>
                <a:lnTo>
                  <a:pt x="51833" y="77512"/>
                </a:lnTo>
                <a:lnTo>
                  <a:pt x="51689" y="64642"/>
                </a:lnTo>
                <a:close/>
              </a:path>
              <a:path w="78104" h="808989">
                <a:moveTo>
                  <a:pt x="71251" y="64642"/>
                </a:moveTo>
                <a:lnTo>
                  <a:pt x="51689" y="64642"/>
                </a:lnTo>
                <a:lnTo>
                  <a:pt x="51833" y="77512"/>
                </a:lnTo>
                <a:lnTo>
                  <a:pt x="77724" y="77215"/>
                </a:lnTo>
                <a:lnTo>
                  <a:pt x="71251" y="64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51725" y="3647694"/>
            <a:ext cx="1123950" cy="801370"/>
          </a:xfrm>
          <a:custGeom>
            <a:avLst/>
            <a:gdLst/>
            <a:ahLst/>
            <a:cxnLst/>
            <a:rect l="l" t="t" r="r" b="b"/>
            <a:pathLst>
              <a:path w="1123950" h="801370">
                <a:moveTo>
                  <a:pt x="1052923" y="34285"/>
                </a:moveTo>
                <a:lnTo>
                  <a:pt x="0" y="779906"/>
                </a:lnTo>
                <a:lnTo>
                  <a:pt x="14986" y="800988"/>
                </a:lnTo>
                <a:lnTo>
                  <a:pt x="1067948" y="55465"/>
                </a:lnTo>
                <a:lnTo>
                  <a:pt x="1052923" y="34285"/>
                </a:lnTo>
                <a:close/>
              </a:path>
              <a:path w="1123950" h="801370">
                <a:moveTo>
                  <a:pt x="1109513" y="26796"/>
                </a:moveTo>
                <a:lnTo>
                  <a:pt x="1063498" y="26796"/>
                </a:lnTo>
                <a:lnTo>
                  <a:pt x="1078483" y="48005"/>
                </a:lnTo>
                <a:lnTo>
                  <a:pt x="1067948" y="55465"/>
                </a:lnTo>
                <a:lnTo>
                  <a:pt x="1082928" y="76580"/>
                </a:lnTo>
                <a:lnTo>
                  <a:pt x="1109513" y="26796"/>
                </a:lnTo>
                <a:close/>
              </a:path>
              <a:path w="1123950" h="801370">
                <a:moveTo>
                  <a:pt x="1063498" y="26796"/>
                </a:moveTo>
                <a:lnTo>
                  <a:pt x="1052923" y="34285"/>
                </a:lnTo>
                <a:lnTo>
                  <a:pt x="1067948" y="55465"/>
                </a:lnTo>
                <a:lnTo>
                  <a:pt x="1078483" y="48005"/>
                </a:lnTo>
                <a:lnTo>
                  <a:pt x="1063498" y="26796"/>
                </a:lnTo>
                <a:close/>
              </a:path>
              <a:path w="1123950" h="801370">
                <a:moveTo>
                  <a:pt x="1123823" y="0"/>
                </a:moveTo>
                <a:lnTo>
                  <a:pt x="1037971" y="13207"/>
                </a:lnTo>
                <a:lnTo>
                  <a:pt x="1052923" y="34285"/>
                </a:lnTo>
                <a:lnTo>
                  <a:pt x="1063498" y="26796"/>
                </a:lnTo>
                <a:lnTo>
                  <a:pt x="1109513" y="26796"/>
                </a:lnTo>
                <a:lnTo>
                  <a:pt x="1123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82111" y="1601724"/>
            <a:ext cx="3089148" cy="10713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48583" y="1539239"/>
            <a:ext cx="3241548" cy="12923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41548" y="1641348"/>
            <a:ext cx="2970276" cy="954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241548" y="1651458"/>
            <a:ext cx="29705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1805" marR="171450" indent="-29337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same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number  of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390641" y="2719958"/>
            <a:ext cx="1454150" cy="911860"/>
          </a:xfrm>
          <a:custGeom>
            <a:avLst/>
            <a:gdLst/>
            <a:ahLst/>
            <a:cxnLst/>
            <a:rect l="l" t="t" r="r" b="b"/>
            <a:pathLst>
              <a:path w="1454150" h="911860">
                <a:moveTo>
                  <a:pt x="211836" y="274065"/>
                </a:moveTo>
                <a:lnTo>
                  <a:pt x="0" y="699896"/>
                </a:lnTo>
                <a:lnTo>
                  <a:pt x="425831" y="911605"/>
                </a:lnTo>
                <a:lnTo>
                  <a:pt x="372237" y="752220"/>
                </a:lnTo>
                <a:lnTo>
                  <a:pt x="1188720" y="478281"/>
                </a:lnTo>
                <a:lnTo>
                  <a:pt x="1321602" y="478281"/>
                </a:lnTo>
                <a:lnTo>
                  <a:pt x="1343904" y="433450"/>
                </a:lnTo>
                <a:lnTo>
                  <a:pt x="265303" y="433450"/>
                </a:lnTo>
                <a:lnTo>
                  <a:pt x="211836" y="274065"/>
                </a:lnTo>
                <a:close/>
              </a:path>
              <a:path w="1454150" h="911860">
                <a:moveTo>
                  <a:pt x="1321602" y="478281"/>
                </a:moveTo>
                <a:lnTo>
                  <a:pt x="1188720" y="478281"/>
                </a:lnTo>
                <a:lnTo>
                  <a:pt x="1242314" y="637666"/>
                </a:lnTo>
                <a:lnTo>
                  <a:pt x="1321602" y="478281"/>
                </a:lnTo>
                <a:close/>
              </a:path>
              <a:path w="1454150" h="911860">
                <a:moveTo>
                  <a:pt x="1028319" y="0"/>
                </a:moveTo>
                <a:lnTo>
                  <a:pt x="1081786" y="159385"/>
                </a:lnTo>
                <a:lnTo>
                  <a:pt x="265303" y="433450"/>
                </a:lnTo>
                <a:lnTo>
                  <a:pt x="1343904" y="433450"/>
                </a:lnTo>
                <a:lnTo>
                  <a:pt x="1454150" y="211836"/>
                </a:lnTo>
                <a:lnTo>
                  <a:pt x="1028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90641" y="2719958"/>
            <a:ext cx="1454150" cy="911860"/>
          </a:xfrm>
          <a:custGeom>
            <a:avLst/>
            <a:gdLst/>
            <a:ahLst/>
            <a:cxnLst/>
            <a:rect l="l" t="t" r="r" b="b"/>
            <a:pathLst>
              <a:path w="1454150" h="911860">
                <a:moveTo>
                  <a:pt x="0" y="699896"/>
                </a:moveTo>
                <a:lnTo>
                  <a:pt x="211836" y="274065"/>
                </a:lnTo>
                <a:lnTo>
                  <a:pt x="265303" y="433450"/>
                </a:lnTo>
                <a:lnTo>
                  <a:pt x="1081786" y="159385"/>
                </a:lnTo>
                <a:lnTo>
                  <a:pt x="1028319" y="0"/>
                </a:lnTo>
                <a:lnTo>
                  <a:pt x="1454150" y="211836"/>
                </a:lnTo>
                <a:lnTo>
                  <a:pt x="1242314" y="637666"/>
                </a:lnTo>
                <a:lnTo>
                  <a:pt x="1188720" y="478281"/>
                </a:lnTo>
                <a:lnTo>
                  <a:pt x="372237" y="752220"/>
                </a:lnTo>
                <a:lnTo>
                  <a:pt x="425831" y="911605"/>
                </a:lnTo>
                <a:lnTo>
                  <a:pt x="0" y="6998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DC0C265-690F-4EE0-AAB2-E31C729EF7E3}"/>
              </a:ext>
            </a:extLst>
          </p:cNvPr>
          <p:cNvSpPr txBox="1"/>
          <p:nvPr/>
        </p:nvSpPr>
        <p:spPr>
          <a:xfrm>
            <a:off x="9492792" y="3762419"/>
            <a:ext cx="222714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Which is better?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189611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Dropout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7748" y="1511299"/>
            <a:ext cx="129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Training: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9344" y="154076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0" y="254508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8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9344" y="2240279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0" y="255270"/>
                </a:moveTo>
                <a:lnTo>
                  <a:pt x="4099" y="209387"/>
                </a:lnTo>
                <a:lnTo>
                  <a:pt x="15919" y="166202"/>
                </a:lnTo>
                <a:lnTo>
                  <a:pt x="34741" y="126435"/>
                </a:lnTo>
                <a:lnTo>
                  <a:pt x="59847" y="90807"/>
                </a:lnTo>
                <a:lnTo>
                  <a:pt x="90520" y="60040"/>
                </a:lnTo>
                <a:lnTo>
                  <a:pt x="126040" y="34854"/>
                </a:lnTo>
                <a:lnTo>
                  <a:pt x="165690" y="15971"/>
                </a:lnTo>
                <a:lnTo>
                  <a:pt x="208752" y="4113"/>
                </a:lnTo>
                <a:lnTo>
                  <a:pt x="254507" y="0"/>
                </a:lnTo>
                <a:lnTo>
                  <a:pt x="300263" y="4113"/>
                </a:lnTo>
                <a:lnTo>
                  <a:pt x="343325" y="15971"/>
                </a:lnTo>
                <a:lnTo>
                  <a:pt x="382975" y="34854"/>
                </a:lnTo>
                <a:lnTo>
                  <a:pt x="418495" y="60040"/>
                </a:lnTo>
                <a:lnTo>
                  <a:pt x="449168" y="90807"/>
                </a:lnTo>
                <a:lnTo>
                  <a:pt x="474274" y="126435"/>
                </a:lnTo>
                <a:lnTo>
                  <a:pt x="493096" y="166202"/>
                </a:lnTo>
                <a:lnTo>
                  <a:pt x="504916" y="209387"/>
                </a:lnTo>
                <a:lnTo>
                  <a:pt x="509015" y="255270"/>
                </a:lnTo>
                <a:lnTo>
                  <a:pt x="504916" y="301152"/>
                </a:lnTo>
                <a:lnTo>
                  <a:pt x="493096" y="344337"/>
                </a:lnTo>
                <a:lnTo>
                  <a:pt x="474274" y="384104"/>
                </a:lnTo>
                <a:lnTo>
                  <a:pt x="449168" y="419732"/>
                </a:lnTo>
                <a:lnTo>
                  <a:pt x="418495" y="450499"/>
                </a:lnTo>
                <a:lnTo>
                  <a:pt x="382975" y="475685"/>
                </a:lnTo>
                <a:lnTo>
                  <a:pt x="343325" y="494568"/>
                </a:lnTo>
                <a:lnTo>
                  <a:pt x="300263" y="506426"/>
                </a:lnTo>
                <a:lnTo>
                  <a:pt x="254507" y="510540"/>
                </a:lnTo>
                <a:lnTo>
                  <a:pt x="208752" y="506426"/>
                </a:lnTo>
                <a:lnTo>
                  <a:pt x="165690" y="494568"/>
                </a:lnTo>
                <a:lnTo>
                  <a:pt x="126040" y="475685"/>
                </a:lnTo>
                <a:lnTo>
                  <a:pt x="90520" y="450499"/>
                </a:lnTo>
                <a:lnTo>
                  <a:pt x="59847" y="419732"/>
                </a:lnTo>
                <a:lnTo>
                  <a:pt x="34741" y="384104"/>
                </a:lnTo>
                <a:lnTo>
                  <a:pt x="15919" y="344337"/>
                </a:lnTo>
                <a:lnTo>
                  <a:pt x="4099" y="301152"/>
                </a:lnTo>
                <a:lnTo>
                  <a:pt x="0" y="2552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9344" y="2939795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9344" y="363778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6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5840" y="2153411"/>
            <a:ext cx="510540" cy="509270"/>
          </a:xfrm>
          <a:custGeom>
            <a:avLst/>
            <a:gdLst/>
            <a:ahLst/>
            <a:cxnLst/>
            <a:rect l="l" t="t" r="r" b="b"/>
            <a:pathLst>
              <a:path w="510540" h="509269">
                <a:moveTo>
                  <a:pt x="0" y="254508"/>
                </a:moveTo>
                <a:lnTo>
                  <a:pt x="4113" y="208752"/>
                </a:lnTo>
                <a:lnTo>
                  <a:pt x="15971" y="165690"/>
                </a:lnTo>
                <a:lnTo>
                  <a:pt x="34854" y="126040"/>
                </a:lnTo>
                <a:lnTo>
                  <a:pt x="60040" y="90520"/>
                </a:lnTo>
                <a:lnTo>
                  <a:pt x="90807" y="59847"/>
                </a:lnTo>
                <a:lnTo>
                  <a:pt x="126435" y="34741"/>
                </a:lnTo>
                <a:lnTo>
                  <a:pt x="166202" y="15919"/>
                </a:lnTo>
                <a:lnTo>
                  <a:pt x="209387" y="4099"/>
                </a:lnTo>
                <a:lnTo>
                  <a:pt x="255269" y="0"/>
                </a:lnTo>
                <a:lnTo>
                  <a:pt x="301152" y="4099"/>
                </a:lnTo>
                <a:lnTo>
                  <a:pt x="344337" y="15919"/>
                </a:lnTo>
                <a:lnTo>
                  <a:pt x="384104" y="34741"/>
                </a:lnTo>
                <a:lnTo>
                  <a:pt x="419732" y="59847"/>
                </a:lnTo>
                <a:lnTo>
                  <a:pt x="450499" y="90520"/>
                </a:lnTo>
                <a:lnTo>
                  <a:pt x="475685" y="126040"/>
                </a:lnTo>
                <a:lnTo>
                  <a:pt x="494568" y="165690"/>
                </a:lnTo>
                <a:lnTo>
                  <a:pt x="506426" y="208752"/>
                </a:lnTo>
                <a:lnTo>
                  <a:pt x="510539" y="254508"/>
                </a:lnTo>
                <a:lnTo>
                  <a:pt x="506426" y="300263"/>
                </a:lnTo>
                <a:lnTo>
                  <a:pt x="494568" y="343325"/>
                </a:lnTo>
                <a:lnTo>
                  <a:pt x="475685" y="382975"/>
                </a:lnTo>
                <a:lnTo>
                  <a:pt x="450499" y="418495"/>
                </a:lnTo>
                <a:lnTo>
                  <a:pt x="419732" y="449168"/>
                </a:lnTo>
                <a:lnTo>
                  <a:pt x="384104" y="474274"/>
                </a:lnTo>
                <a:lnTo>
                  <a:pt x="344337" y="493096"/>
                </a:lnTo>
                <a:lnTo>
                  <a:pt x="301152" y="504916"/>
                </a:lnTo>
                <a:lnTo>
                  <a:pt x="255269" y="509015"/>
                </a:lnTo>
                <a:lnTo>
                  <a:pt x="209387" y="504916"/>
                </a:lnTo>
                <a:lnTo>
                  <a:pt x="166202" y="493096"/>
                </a:lnTo>
                <a:lnTo>
                  <a:pt x="126435" y="474274"/>
                </a:lnTo>
                <a:lnTo>
                  <a:pt x="90807" y="449168"/>
                </a:lnTo>
                <a:lnTo>
                  <a:pt x="60040" y="418495"/>
                </a:lnTo>
                <a:lnTo>
                  <a:pt x="34854" y="382975"/>
                </a:lnTo>
                <a:lnTo>
                  <a:pt x="15971" y="343325"/>
                </a:lnTo>
                <a:lnTo>
                  <a:pt x="4113" y="300263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25840" y="2991611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0" y="255270"/>
                </a:moveTo>
                <a:lnTo>
                  <a:pt x="4113" y="209387"/>
                </a:lnTo>
                <a:lnTo>
                  <a:pt x="15971" y="166202"/>
                </a:lnTo>
                <a:lnTo>
                  <a:pt x="34854" y="126435"/>
                </a:lnTo>
                <a:lnTo>
                  <a:pt x="60040" y="90807"/>
                </a:lnTo>
                <a:lnTo>
                  <a:pt x="90807" y="60040"/>
                </a:lnTo>
                <a:lnTo>
                  <a:pt x="126435" y="34854"/>
                </a:lnTo>
                <a:lnTo>
                  <a:pt x="166202" y="15971"/>
                </a:lnTo>
                <a:lnTo>
                  <a:pt x="209387" y="4113"/>
                </a:lnTo>
                <a:lnTo>
                  <a:pt x="255269" y="0"/>
                </a:lnTo>
                <a:lnTo>
                  <a:pt x="301152" y="4113"/>
                </a:lnTo>
                <a:lnTo>
                  <a:pt x="344337" y="15971"/>
                </a:lnTo>
                <a:lnTo>
                  <a:pt x="384104" y="34854"/>
                </a:lnTo>
                <a:lnTo>
                  <a:pt x="419732" y="60040"/>
                </a:lnTo>
                <a:lnTo>
                  <a:pt x="450499" y="90807"/>
                </a:lnTo>
                <a:lnTo>
                  <a:pt x="475685" y="126435"/>
                </a:lnTo>
                <a:lnTo>
                  <a:pt x="494568" y="166202"/>
                </a:lnTo>
                <a:lnTo>
                  <a:pt x="506426" y="209387"/>
                </a:lnTo>
                <a:lnTo>
                  <a:pt x="510539" y="255270"/>
                </a:lnTo>
                <a:lnTo>
                  <a:pt x="506426" y="301152"/>
                </a:lnTo>
                <a:lnTo>
                  <a:pt x="494568" y="344337"/>
                </a:lnTo>
                <a:lnTo>
                  <a:pt x="475685" y="384104"/>
                </a:lnTo>
                <a:lnTo>
                  <a:pt x="450499" y="419732"/>
                </a:lnTo>
                <a:lnTo>
                  <a:pt x="419732" y="450499"/>
                </a:lnTo>
                <a:lnTo>
                  <a:pt x="384104" y="475685"/>
                </a:lnTo>
                <a:lnTo>
                  <a:pt x="344337" y="494568"/>
                </a:lnTo>
                <a:lnTo>
                  <a:pt x="301152" y="506426"/>
                </a:lnTo>
                <a:lnTo>
                  <a:pt x="255269" y="510539"/>
                </a:lnTo>
                <a:lnTo>
                  <a:pt x="209387" y="506426"/>
                </a:lnTo>
                <a:lnTo>
                  <a:pt x="166202" y="494568"/>
                </a:lnTo>
                <a:lnTo>
                  <a:pt x="126435" y="475685"/>
                </a:lnTo>
                <a:lnTo>
                  <a:pt x="90807" y="450499"/>
                </a:lnTo>
                <a:lnTo>
                  <a:pt x="60040" y="419732"/>
                </a:lnTo>
                <a:lnTo>
                  <a:pt x="34854" y="384104"/>
                </a:lnTo>
                <a:lnTo>
                  <a:pt x="15971" y="344337"/>
                </a:lnTo>
                <a:lnTo>
                  <a:pt x="4113" y="301152"/>
                </a:lnTo>
                <a:lnTo>
                  <a:pt x="0" y="2552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3820" y="1639823"/>
            <a:ext cx="2667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3820" y="163982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0" y="266700"/>
                </a:moveTo>
                <a:lnTo>
                  <a:pt x="266700" y="266700"/>
                </a:ln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1028" y="1756156"/>
            <a:ext cx="1259205" cy="78105"/>
          </a:xfrm>
          <a:custGeom>
            <a:avLst/>
            <a:gdLst/>
            <a:ahLst/>
            <a:cxnLst/>
            <a:rect l="l" t="t" r="r" b="b"/>
            <a:pathLst>
              <a:path w="1259204" h="78105">
                <a:moveTo>
                  <a:pt x="1181989" y="0"/>
                </a:moveTo>
                <a:lnTo>
                  <a:pt x="1181565" y="25938"/>
                </a:lnTo>
                <a:lnTo>
                  <a:pt x="1194562" y="26162"/>
                </a:lnTo>
                <a:lnTo>
                  <a:pt x="1194054" y="51943"/>
                </a:lnTo>
                <a:lnTo>
                  <a:pt x="1181140" y="51943"/>
                </a:lnTo>
                <a:lnTo>
                  <a:pt x="1180719" y="77724"/>
                </a:lnTo>
                <a:lnTo>
                  <a:pt x="1234458" y="51943"/>
                </a:lnTo>
                <a:lnTo>
                  <a:pt x="1194054" y="51943"/>
                </a:lnTo>
                <a:lnTo>
                  <a:pt x="1181143" y="51721"/>
                </a:lnTo>
                <a:lnTo>
                  <a:pt x="1234919" y="51721"/>
                </a:lnTo>
                <a:lnTo>
                  <a:pt x="1259077" y="40132"/>
                </a:lnTo>
                <a:lnTo>
                  <a:pt x="1181989" y="0"/>
                </a:lnTo>
                <a:close/>
              </a:path>
              <a:path w="1259204" h="78105">
                <a:moveTo>
                  <a:pt x="1181565" y="25938"/>
                </a:moveTo>
                <a:lnTo>
                  <a:pt x="1181143" y="51721"/>
                </a:lnTo>
                <a:lnTo>
                  <a:pt x="1194054" y="51943"/>
                </a:lnTo>
                <a:lnTo>
                  <a:pt x="1194562" y="26162"/>
                </a:lnTo>
                <a:lnTo>
                  <a:pt x="1181565" y="25938"/>
                </a:lnTo>
                <a:close/>
              </a:path>
              <a:path w="1259204" h="78105">
                <a:moveTo>
                  <a:pt x="508" y="5588"/>
                </a:moveTo>
                <a:lnTo>
                  <a:pt x="0" y="31496"/>
                </a:lnTo>
                <a:lnTo>
                  <a:pt x="1181143" y="51721"/>
                </a:lnTo>
                <a:lnTo>
                  <a:pt x="1181565" y="25938"/>
                </a:lnTo>
                <a:lnTo>
                  <a:pt x="508" y="5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4805" y="1763522"/>
            <a:ext cx="1265555" cy="734060"/>
          </a:xfrm>
          <a:custGeom>
            <a:avLst/>
            <a:gdLst/>
            <a:ahLst/>
            <a:cxnLst/>
            <a:rect l="l" t="t" r="r" b="b"/>
            <a:pathLst>
              <a:path w="1265554" h="734060">
                <a:moveTo>
                  <a:pt x="1191423" y="706130"/>
                </a:moveTo>
                <a:lnTo>
                  <a:pt x="1178559" y="728599"/>
                </a:lnTo>
                <a:lnTo>
                  <a:pt x="1265300" y="733678"/>
                </a:lnTo>
                <a:lnTo>
                  <a:pt x="1251307" y="712597"/>
                </a:lnTo>
                <a:lnTo>
                  <a:pt x="1202690" y="712597"/>
                </a:lnTo>
                <a:lnTo>
                  <a:pt x="1191423" y="706130"/>
                </a:lnTo>
                <a:close/>
              </a:path>
              <a:path w="1265554" h="734060">
                <a:moveTo>
                  <a:pt x="1204281" y="683670"/>
                </a:moveTo>
                <a:lnTo>
                  <a:pt x="1191423" y="706130"/>
                </a:lnTo>
                <a:lnTo>
                  <a:pt x="1202690" y="712597"/>
                </a:lnTo>
                <a:lnTo>
                  <a:pt x="1215517" y="690117"/>
                </a:lnTo>
                <a:lnTo>
                  <a:pt x="1204281" y="683670"/>
                </a:lnTo>
                <a:close/>
              </a:path>
              <a:path w="1265554" h="734060">
                <a:moveTo>
                  <a:pt x="1217168" y="661162"/>
                </a:moveTo>
                <a:lnTo>
                  <a:pt x="1204281" y="683670"/>
                </a:lnTo>
                <a:lnTo>
                  <a:pt x="1215517" y="690117"/>
                </a:lnTo>
                <a:lnTo>
                  <a:pt x="1202690" y="712597"/>
                </a:lnTo>
                <a:lnTo>
                  <a:pt x="1251307" y="712597"/>
                </a:lnTo>
                <a:lnTo>
                  <a:pt x="1217168" y="661162"/>
                </a:lnTo>
                <a:close/>
              </a:path>
              <a:path w="1265554" h="734060">
                <a:moveTo>
                  <a:pt x="12953" y="0"/>
                </a:moveTo>
                <a:lnTo>
                  <a:pt x="0" y="22351"/>
                </a:lnTo>
                <a:lnTo>
                  <a:pt x="1191423" y="706130"/>
                </a:lnTo>
                <a:lnTo>
                  <a:pt x="1204281" y="683670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1629" y="1766062"/>
            <a:ext cx="1268730" cy="1429385"/>
          </a:xfrm>
          <a:custGeom>
            <a:avLst/>
            <a:gdLst/>
            <a:ahLst/>
            <a:cxnLst/>
            <a:rect l="l" t="t" r="r" b="b"/>
            <a:pathLst>
              <a:path w="1268729" h="1429385">
                <a:moveTo>
                  <a:pt x="1207156" y="1379783"/>
                </a:moveTo>
                <a:lnTo>
                  <a:pt x="1187831" y="1396873"/>
                </a:lnTo>
                <a:lnTo>
                  <a:pt x="1268475" y="1429385"/>
                </a:lnTo>
                <a:lnTo>
                  <a:pt x="1257797" y="1389507"/>
                </a:lnTo>
                <a:lnTo>
                  <a:pt x="1215770" y="1389507"/>
                </a:lnTo>
                <a:lnTo>
                  <a:pt x="1207156" y="1379783"/>
                </a:lnTo>
                <a:close/>
              </a:path>
              <a:path w="1268729" h="1429385">
                <a:moveTo>
                  <a:pt x="1226631" y="1362562"/>
                </a:moveTo>
                <a:lnTo>
                  <a:pt x="1207156" y="1379783"/>
                </a:lnTo>
                <a:lnTo>
                  <a:pt x="1215770" y="1389507"/>
                </a:lnTo>
                <a:lnTo>
                  <a:pt x="1235202" y="1372235"/>
                </a:lnTo>
                <a:lnTo>
                  <a:pt x="1226631" y="1362562"/>
                </a:lnTo>
                <a:close/>
              </a:path>
              <a:path w="1268729" h="1429385">
                <a:moveTo>
                  <a:pt x="1245996" y="1345438"/>
                </a:moveTo>
                <a:lnTo>
                  <a:pt x="1226631" y="1362562"/>
                </a:lnTo>
                <a:lnTo>
                  <a:pt x="1235202" y="1372235"/>
                </a:lnTo>
                <a:lnTo>
                  <a:pt x="1215770" y="1389507"/>
                </a:lnTo>
                <a:lnTo>
                  <a:pt x="1257797" y="1389507"/>
                </a:lnTo>
                <a:lnTo>
                  <a:pt x="1245996" y="1345438"/>
                </a:lnTo>
                <a:close/>
              </a:path>
              <a:path w="1268729" h="1429385">
                <a:moveTo>
                  <a:pt x="19303" y="0"/>
                </a:moveTo>
                <a:lnTo>
                  <a:pt x="0" y="17272"/>
                </a:lnTo>
                <a:lnTo>
                  <a:pt x="1207156" y="1379783"/>
                </a:lnTo>
                <a:lnTo>
                  <a:pt x="1226631" y="1362562"/>
                </a:lnTo>
                <a:lnTo>
                  <a:pt x="19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0105" y="1768094"/>
            <a:ext cx="1270000" cy="2125980"/>
          </a:xfrm>
          <a:custGeom>
            <a:avLst/>
            <a:gdLst/>
            <a:ahLst/>
            <a:cxnLst/>
            <a:rect l="l" t="t" r="r" b="b"/>
            <a:pathLst>
              <a:path w="1270000" h="2125979">
                <a:moveTo>
                  <a:pt x="1219188" y="2065315"/>
                </a:moveTo>
                <a:lnTo>
                  <a:pt x="1196847" y="2078608"/>
                </a:lnTo>
                <a:lnTo>
                  <a:pt x="1269999" y="2125598"/>
                </a:lnTo>
                <a:lnTo>
                  <a:pt x="1266401" y="2076449"/>
                </a:lnTo>
                <a:lnTo>
                  <a:pt x="1225804" y="2076449"/>
                </a:lnTo>
                <a:lnTo>
                  <a:pt x="1219188" y="2065315"/>
                </a:lnTo>
                <a:close/>
              </a:path>
              <a:path w="1270000" h="2125979">
                <a:moveTo>
                  <a:pt x="1241406" y="2052094"/>
                </a:moveTo>
                <a:lnTo>
                  <a:pt x="1219188" y="2065315"/>
                </a:lnTo>
                <a:lnTo>
                  <a:pt x="1225804" y="2076449"/>
                </a:lnTo>
                <a:lnTo>
                  <a:pt x="1248029" y="2063241"/>
                </a:lnTo>
                <a:lnTo>
                  <a:pt x="1241406" y="2052094"/>
                </a:lnTo>
                <a:close/>
              </a:path>
              <a:path w="1270000" h="2125979">
                <a:moveTo>
                  <a:pt x="1263649" y="2038857"/>
                </a:moveTo>
                <a:lnTo>
                  <a:pt x="1241406" y="2052094"/>
                </a:lnTo>
                <a:lnTo>
                  <a:pt x="1248029" y="2063241"/>
                </a:lnTo>
                <a:lnTo>
                  <a:pt x="1225804" y="2076449"/>
                </a:lnTo>
                <a:lnTo>
                  <a:pt x="1266401" y="2076449"/>
                </a:lnTo>
                <a:lnTo>
                  <a:pt x="1263649" y="2038857"/>
                </a:lnTo>
                <a:close/>
              </a:path>
              <a:path w="1270000" h="2125979">
                <a:moveTo>
                  <a:pt x="22351" y="0"/>
                </a:moveTo>
                <a:lnTo>
                  <a:pt x="0" y="13207"/>
                </a:lnTo>
                <a:lnTo>
                  <a:pt x="1219188" y="2065315"/>
                </a:lnTo>
                <a:lnTo>
                  <a:pt x="1241406" y="2052094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2390" y="2378837"/>
            <a:ext cx="933450" cy="149225"/>
          </a:xfrm>
          <a:custGeom>
            <a:avLst/>
            <a:gdLst/>
            <a:ahLst/>
            <a:cxnLst/>
            <a:rect l="l" t="t" r="r" b="b"/>
            <a:pathLst>
              <a:path w="933450" h="149225">
                <a:moveTo>
                  <a:pt x="854849" y="25847"/>
                </a:moveTo>
                <a:lnTo>
                  <a:pt x="0" y="123443"/>
                </a:lnTo>
                <a:lnTo>
                  <a:pt x="3048" y="149098"/>
                </a:lnTo>
                <a:lnTo>
                  <a:pt x="857760" y="51502"/>
                </a:lnTo>
                <a:lnTo>
                  <a:pt x="854849" y="25847"/>
                </a:lnTo>
                <a:close/>
              </a:path>
              <a:path w="933450" h="149225">
                <a:moveTo>
                  <a:pt x="918531" y="24384"/>
                </a:moveTo>
                <a:lnTo>
                  <a:pt x="867663" y="24384"/>
                </a:lnTo>
                <a:lnTo>
                  <a:pt x="870585" y="50037"/>
                </a:lnTo>
                <a:lnTo>
                  <a:pt x="857760" y="51502"/>
                </a:lnTo>
                <a:lnTo>
                  <a:pt x="860679" y="77215"/>
                </a:lnTo>
                <a:lnTo>
                  <a:pt x="933450" y="29845"/>
                </a:lnTo>
                <a:lnTo>
                  <a:pt x="918531" y="24384"/>
                </a:lnTo>
                <a:close/>
              </a:path>
              <a:path w="933450" h="149225">
                <a:moveTo>
                  <a:pt x="867663" y="24384"/>
                </a:moveTo>
                <a:lnTo>
                  <a:pt x="854849" y="25847"/>
                </a:lnTo>
                <a:lnTo>
                  <a:pt x="857760" y="51502"/>
                </a:lnTo>
                <a:lnTo>
                  <a:pt x="870585" y="50037"/>
                </a:lnTo>
                <a:lnTo>
                  <a:pt x="867663" y="24384"/>
                </a:lnTo>
                <a:close/>
              </a:path>
              <a:path w="933450" h="149225">
                <a:moveTo>
                  <a:pt x="851915" y="0"/>
                </a:moveTo>
                <a:lnTo>
                  <a:pt x="854849" y="25847"/>
                </a:lnTo>
                <a:lnTo>
                  <a:pt x="867663" y="24384"/>
                </a:lnTo>
                <a:lnTo>
                  <a:pt x="918531" y="24384"/>
                </a:lnTo>
                <a:lnTo>
                  <a:pt x="851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6421" y="1741298"/>
            <a:ext cx="939800" cy="667385"/>
          </a:xfrm>
          <a:custGeom>
            <a:avLst/>
            <a:gdLst/>
            <a:ahLst/>
            <a:cxnLst/>
            <a:rect l="l" t="t" r="r" b="b"/>
            <a:pathLst>
              <a:path w="939800" h="667385">
                <a:moveTo>
                  <a:pt x="868494" y="633244"/>
                </a:moveTo>
                <a:lnTo>
                  <a:pt x="853567" y="654430"/>
                </a:lnTo>
                <a:lnTo>
                  <a:pt x="939419" y="667385"/>
                </a:lnTo>
                <a:lnTo>
                  <a:pt x="925133" y="640714"/>
                </a:lnTo>
                <a:lnTo>
                  <a:pt x="879094" y="640714"/>
                </a:lnTo>
                <a:lnTo>
                  <a:pt x="868494" y="633244"/>
                </a:lnTo>
                <a:close/>
              </a:path>
              <a:path w="939800" h="667385">
                <a:moveTo>
                  <a:pt x="883410" y="612075"/>
                </a:moveTo>
                <a:lnTo>
                  <a:pt x="868494" y="633244"/>
                </a:lnTo>
                <a:lnTo>
                  <a:pt x="879094" y="640714"/>
                </a:lnTo>
                <a:lnTo>
                  <a:pt x="893952" y="619505"/>
                </a:lnTo>
                <a:lnTo>
                  <a:pt x="883410" y="612075"/>
                </a:lnTo>
                <a:close/>
              </a:path>
              <a:path w="939800" h="667385">
                <a:moveTo>
                  <a:pt x="898398" y="590803"/>
                </a:moveTo>
                <a:lnTo>
                  <a:pt x="883410" y="612075"/>
                </a:lnTo>
                <a:lnTo>
                  <a:pt x="893952" y="619505"/>
                </a:lnTo>
                <a:lnTo>
                  <a:pt x="879094" y="640714"/>
                </a:lnTo>
                <a:lnTo>
                  <a:pt x="925133" y="640714"/>
                </a:lnTo>
                <a:lnTo>
                  <a:pt x="898398" y="590803"/>
                </a:lnTo>
                <a:close/>
              </a:path>
              <a:path w="939800" h="667385">
                <a:moveTo>
                  <a:pt x="14986" y="0"/>
                </a:moveTo>
                <a:lnTo>
                  <a:pt x="0" y="21081"/>
                </a:lnTo>
                <a:lnTo>
                  <a:pt x="868494" y="633244"/>
                </a:lnTo>
                <a:lnTo>
                  <a:pt x="883410" y="612075"/>
                </a:lnTo>
                <a:lnTo>
                  <a:pt x="14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2992" y="1789048"/>
            <a:ext cx="942975" cy="1459230"/>
          </a:xfrm>
          <a:custGeom>
            <a:avLst/>
            <a:gdLst/>
            <a:ahLst/>
            <a:cxnLst/>
            <a:rect l="l" t="t" r="r" b="b"/>
            <a:pathLst>
              <a:path w="942975" h="1459230">
                <a:moveTo>
                  <a:pt x="889965" y="1400391"/>
                </a:moveTo>
                <a:lnTo>
                  <a:pt x="868172" y="1414399"/>
                </a:lnTo>
                <a:lnTo>
                  <a:pt x="942848" y="1458849"/>
                </a:lnTo>
                <a:lnTo>
                  <a:pt x="937756" y="1411351"/>
                </a:lnTo>
                <a:lnTo>
                  <a:pt x="897001" y="1411351"/>
                </a:lnTo>
                <a:lnTo>
                  <a:pt x="889965" y="1400391"/>
                </a:lnTo>
                <a:close/>
              </a:path>
              <a:path w="942975" h="1459230">
                <a:moveTo>
                  <a:pt x="911835" y="1386335"/>
                </a:moveTo>
                <a:lnTo>
                  <a:pt x="889965" y="1400391"/>
                </a:lnTo>
                <a:lnTo>
                  <a:pt x="897001" y="1411351"/>
                </a:lnTo>
                <a:lnTo>
                  <a:pt x="918844" y="1397253"/>
                </a:lnTo>
                <a:lnTo>
                  <a:pt x="911835" y="1386335"/>
                </a:lnTo>
                <a:close/>
              </a:path>
              <a:path w="942975" h="1459230">
                <a:moveTo>
                  <a:pt x="933577" y="1372362"/>
                </a:moveTo>
                <a:lnTo>
                  <a:pt x="911835" y="1386335"/>
                </a:lnTo>
                <a:lnTo>
                  <a:pt x="918844" y="1397253"/>
                </a:lnTo>
                <a:lnTo>
                  <a:pt x="897001" y="1411351"/>
                </a:lnTo>
                <a:lnTo>
                  <a:pt x="937756" y="1411351"/>
                </a:lnTo>
                <a:lnTo>
                  <a:pt x="933577" y="1372362"/>
                </a:lnTo>
                <a:close/>
              </a:path>
              <a:path w="942975" h="1459230">
                <a:moveTo>
                  <a:pt x="21844" y="0"/>
                </a:moveTo>
                <a:lnTo>
                  <a:pt x="0" y="13970"/>
                </a:lnTo>
                <a:lnTo>
                  <a:pt x="889965" y="1400391"/>
                </a:lnTo>
                <a:lnTo>
                  <a:pt x="911835" y="1386335"/>
                </a:lnTo>
                <a:lnTo>
                  <a:pt x="21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6166" y="2540000"/>
            <a:ext cx="939800" cy="707390"/>
          </a:xfrm>
          <a:custGeom>
            <a:avLst/>
            <a:gdLst/>
            <a:ahLst/>
            <a:cxnLst/>
            <a:rect l="l" t="t" r="r" b="b"/>
            <a:pathLst>
              <a:path w="939800" h="707389">
                <a:moveTo>
                  <a:pt x="869762" y="671204"/>
                </a:moveTo>
                <a:lnTo>
                  <a:pt x="854202" y="692023"/>
                </a:lnTo>
                <a:lnTo>
                  <a:pt x="939673" y="707389"/>
                </a:lnTo>
                <a:lnTo>
                  <a:pt x="925449" y="678941"/>
                </a:lnTo>
                <a:lnTo>
                  <a:pt x="880110" y="678941"/>
                </a:lnTo>
                <a:lnTo>
                  <a:pt x="869762" y="671204"/>
                </a:lnTo>
                <a:close/>
              </a:path>
              <a:path w="939800" h="707389">
                <a:moveTo>
                  <a:pt x="885244" y="650492"/>
                </a:moveTo>
                <a:lnTo>
                  <a:pt x="869762" y="671204"/>
                </a:lnTo>
                <a:lnTo>
                  <a:pt x="880110" y="678941"/>
                </a:lnTo>
                <a:lnTo>
                  <a:pt x="895604" y="658240"/>
                </a:lnTo>
                <a:lnTo>
                  <a:pt x="885244" y="650492"/>
                </a:lnTo>
                <a:close/>
              </a:path>
              <a:path w="939800" h="707389">
                <a:moveTo>
                  <a:pt x="900811" y="629665"/>
                </a:moveTo>
                <a:lnTo>
                  <a:pt x="885244" y="650492"/>
                </a:lnTo>
                <a:lnTo>
                  <a:pt x="895604" y="658240"/>
                </a:lnTo>
                <a:lnTo>
                  <a:pt x="880110" y="678941"/>
                </a:lnTo>
                <a:lnTo>
                  <a:pt x="925449" y="678941"/>
                </a:lnTo>
                <a:lnTo>
                  <a:pt x="900811" y="629665"/>
                </a:lnTo>
                <a:close/>
              </a:path>
              <a:path w="939800" h="707389">
                <a:moveTo>
                  <a:pt x="15494" y="0"/>
                </a:moveTo>
                <a:lnTo>
                  <a:pt x="0" y="20827"/>
                </a:lnTo>
                <a:lnTo>
                  <a:pt x="869762" y="671204"/>
                </a:lnTo>
                <a:lnTo>
                  <a:pt x="885244" y="650492"/>
                </a:lnTo>
                <a:lnTo>
                  <a:pt x="154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85533" y="2408682"/>
            <a:ext cx="940435" cy="796290"/>
          </a:xfrm>
          <a:custGeom>
            <a:avLst/>
            <a:gdLst/>
            <a:ahLst/>
            <a:cxnLst/>
            <a:rect l="l" t="t" r="r" b="b"/>
            <a:pathLst>
              <a:path w="940434" h="796289">
                <a:moveTo>
                  <a:pt x="872578" y="40264"/>
                </a:moveTo>
                <a:lnTo>
                  <a:pt x="0" y="776223"/>
                </a:lnTo>
                <a:lnTo>
                  <a:pt x="16763" y="796035"/>
                </a:lnTo>
                <a:lnTo>
                  <a:pt x="889266" y="60035"/>
                </a:lnTo>
                <a:lnTo>
                  <a:pt x="872578" y="40264"/>
                </a:lnTo>
                <a:close/>
              </a:path>
              <a:path w="940434" h="796289">
                <a:moveTo>
                  <a:pt x="926624" y="31876"/>
                </a:moveTo>
                <a:lnTo>
                  <a:pt x="882522" y="31876"/>
                </a:lnTo>
                <a:lnTo>
                  <a:pt x="899160" y="51688"/>
                </a:lnTo>
                <a:lnTo>
                  <a:pt x="889266" y="60035"/>
                </a:lnTo>
                <a:lnTo>
                  <a:pt x="906017" y="79882"/>
                </a:lnTo>
                <a:lnTo>
                  <a:pt x="926624" y="31876"/>
                </a:lnTo>
                <a:close/>
              </a:path>
              <a:path w="940434" h="796289">
                <a:moveTo>
                  <a:pt x="882522" y="31876"/>
                </a:moveTo>
                <a:lnTo>
                  <a:pt x="872578" y="40264"/>
                </a:lnTo>
                <a:lnTo>
                  <a:pt x="889266" y="60035"/>
                </a:lnTo>
                <a:lnTo>
                  <a:pt x="899160" y="51688"/>
                </a:lnTo>
                <a:lnTo>
                  <a:pt x="882522" y="31876"/>
                </a:lnTo>
                <a:close/>
              </a:path>
              <a:path w="940434" h="796289">
                <a:moveTo>
                  <a:pt x="940308" y="0"/>
                </a:moveTo>
                <a:lnTo>
                  <a:pt x="855852" y="20446"/>
                </a:lnTo>
                <a:lnTo>
                  <a:pt x="872578" y="40264"/>
                </a:lnTo>
                <a:lnTo>
                  <a:pt x="882522" y="31876"/>
                </a:lnTo>
                <a:lnTo>
                  <a:pt x="926624" y="31876"/>
                </a:lnTo>
                <a:lnTo>
                  <a:pt x="940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3153" y="3182111"/>
            <a:ext cx="932815" cy="100330"/>
          </a:xfrm>
          <a:custGeom>
            <a:avLst/>
            <a:gdLst/>
            <a:ahLst/>
            <a:cxnLst/>
            <a:rect l="l" t="t" r="r" b="b"/>
            <a:pathLst>
              <a:path w="932815" h="100329">
                <a:moveTo>
                  <a:pt x="857376" y="22478"/>
                </a:moveTo>
                <a:lnTo>
                  <a:pt x="855891" y="48417"/>
                </a:lnTo>
                <a:lnTo>
                  <a:pt x="868806" y="49149"/>
                </a:lnTo>
                <a:lnTo>
                  <a:pt x="867282" y="74929"/>
                </a:lnTo>
                <a:lnTo>
                  <a:pt x="854372" y="74929"/>
                </a:lnTo>
                <a:lnTo>
                  <a:pt x="852931" y="100075"/>
                </a:lnTo>
                <a:lnTo>
                  <a:pt x="911203" y="74929"/>
                </a:lnTo>
                <a:lnTo>
                  <a:pt x="867282" y="74929"/>
                </a:lnTo>
                <a:lnTo>
                  <a:pt x="854414" y="74202"/>
                </a:lnTo>
                <a:lnTo>
                  <a:pt x="912889" y="74202"/>
                </a:lnTo>
                <a:lnTo>
                  <a:pt x="932688" y="65659"/>
                </a:lnTo>
                <a:lnTo>
                  <a:pt x="857376" y="22478"/>
                </a:lnTo>
                <a:close/>
              </a:path>
              <a:path w="932815" h="100329">
                <a:moveTo>
                  <a:pt x="855891" y="48417"/>
                </a:moveTo>
                <a:lnTo>
                  <a:pt x="854414" y="74202"/>
                </a:lnTo>
                <a:lnTo>
                  <a:pt x="867282" y="74929"/>
                </a:lnTo>
                <a:lnTo>
                  <a:pt x="868806" y="49149"/>
                </a:lnTo>
                <a:lnTo>
                  <a:pt x="855891" y="48417"/>
                </a:lnTo>
                <a:close/>
              </a:path>
              <a:path w="932815" h="100329">
                <a:moveTo>
                  <a:pt x="1524" y="0"/>
                </a:moveTo>
                <a:lnTo>
                  <a:pt x="0" y="25908"/>
                </a:lnTo>
                <a:lnTo>
                  <a:pt x="854414" y="74202"/>
                </a:lnTo>
                <a:lnTo>
                  <a:pt x="855891" y="48417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2992" y="2408682"/>
            <a:ext cx="942975" cy="1464310"/>
          </a:xfrm>
          <a:custGeom>
            <a:avLst/>
            <a:gdLst/>
            <a:ahLst/>
            <a:cxnLst/>
            <a:rect l="l" t="t" r="r" b="b"/>
            <a:pathLst>
              <a:path w="942975" h="1464310">
                <a:moveTo>
                  <a:pt x="890147" y="58534"/>
                </a:moveTo>
                <a:lnTo>
                  <a:pt x="0" y="1449831"/>
                </a:lnTo>
                <a:lnTo>
                  <a:pt x="21844" y="1463801"/>
                </a:lnTo>
                <a:lnTo>
                  <a:pt x="911998" y="72493"/>
                </a:lnTo>
                <a:lnTo>
                  <a:pt x="890147" y="58534"/>
                </a:lnTo>
                <a:close/>
              </a:path>
              <a:path w="942975" h="1464310">
                <a:moveTo>
                  <a:pt x="937805" y="47625"/>
                </a:moveTo>
                <a:lnTo>
                  <a:pt x="897128" y="47625"/>
                </a:lnTo>
                <a:lnTo>
                  <a:pt x="918972" y="61594"/>
                </a:lnTo>
                <a:lnTo>
                  <a:pt x="911998" y="72493"/>
                </a:lnTo>
                <a:lnTo>
                  <a:pt x="933704" y="86359"/>
                </a:lnTo>
                <a:lnTo>
                  <a:pt x="937805" y="47625"/>
                </a:lnTo>
                <a:close/>
              </a:path>
              <a:path w="942975" h="1464310">
                <a:moveTo>
                  <a:pt x="897128" y="47625"/>
                </a:moveTo>
                <a:lnTo>
                  <a:pt x="890147" y="58534"/>
                </a:lnTo>
                <a:lnTo>
                  <a:pt x="911998" y="72493"/>
                </a:lnTo>
                <a:lnTo>
                  <a:pt x="918972" y="61594"/>
                </a:lnTo>
                <a:lnTo>
                  <a:pt x="897128" y="47625"/>
                </a:lnTo>
                <a:close/>
              </a:path>
              <a:path w="942975" h="1464310">
                <a:moveTo>
                  <a:pt x="942848" y="0"/>
                </a:moveTo>
                <a:lnTo>
                  <a:pt x="868299" y="44576"/>
                </a:lnTo>
                <a:lnTo>
                  <a:pt x="890147" y="58534"/>
                </a:lnTo>
                <a:lnTo>
                  <a:pt x="897128" y="47625"/>
                </a:lnTo>
                <a:lnTo>
                  <a:pt x="937805" y="47625"/>
                </a:lnTo>
                <a:lnTo>
                  <a:pt x="942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6547" y="3248405"/>
            <a:ext cx="939800" cy="656590"/>
          </a:xfrm>
          <a:custGeom>
            <a:avLst/>
            <a:gdLst/>
            <a:ahLst/>
            <a:cxnLst/>
            <a:rect l="l" t="t" r="r" b="b"/>
            <a:pathLst>
              <a:path w="939800" h="656589">
                <a:moveTo>
                  <a:pt x="868103" y="33636"/>
                </a:moveTo>
                <a:lnTo>
                  <a:pt x="0" y="634873"/>
                </a:lnTo>
                <a:lnTo>
                  <a:pt x="14731" y="656209"/>
                </a:lnTo>
                <a:lnTo>
                  <a:pt x="882825" y="54854"/>
                </a:lnTo>
                <a:lnTo>
                  <a:pt x="868103" y="33636"/>
                </a:lnTo>
                <a:close/>
              </a:path>
              <a:path w="939800" h="656589">
                <a:moveTo>
                  <a:pt x="924920" y="26289"/>
                </a:moveTo>
                <a:lnTo>
                  <a:pt x="878712" y="26289"/>
                </a:lnTo>
                <a:lnTo>
                  <a:pt x="893445" y="47498"/>
                </a:lnTo>
                <a:lnTo>
                  <a:pt x="882825" y="54854"/>
                </a:lnTo>
                <a:lnTo>
                  <a:pt x="897635" y="76200"/>
                </a:lnTo>
                <a:lnTo>
                  <a:pt x="924920" y="26289"/>
                </a:lnTo>
                <a:close/>
              </a:path>
              <a:path w="939800" h="656589">
                <a:moveTo>
                  <a:pt x="878712" y="26289"/>
                </a:moveTo>
                <a:lnTo>
                  <a:pt x="868103" y="33636"/>
                </a:lnTo>
                <a:lnTo>
                  <a:pt x="882825" y="54854"/>
                </a:lnTo>
                <a:lnTo>
                  <a:pt x="893445" y="47498"/>
                </a:lnTo>
                <a:lnTo>
                  <a:pt x="878712" y="26289"/>
                </a:lnTo>
                <a:close/>
              </a:path>
              <a:path w="939800" h="656589">
                <a:moveTo>
                  <a:pt x="939292" y="0"/>
                </a:moveTo>
                <a:lnTo>
                  <a:pt x="853312" y="12319"/>
                </a:lnTo>
                <a:lnTo>
                  <a:pt x="868103" y="33636"/>
                </a:lnTo>
                <a:lnTo>
                  <a:pt x="878712" y="26289"/>
                </a:lnTo>
                <a:lnTo>
                  <a:pt x="924920" y="26289"/>
                </a:lnTo>
                <a:lnTo>
                  <a:pt x="939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5185" y="1796034"/>
            <a:ext cx="1264920" cy="677545"/>
          </a:xfrm>
          <a:custGeom>
            <a:avLst/>
            <a:gdLst/>
            <a:ahLst/>
            <a:cxnLst/>
            <a:rect l="l" t="t" r="r" b="b"/>
            <a:pathLst>
              <a:path w="1264920" h="677544">
                <a:moveTo>
                  <a:pt x="1190113" y="24847"/>
                </a:moveTo>
                <a:lnTo>
                  <a:pt x="0" y="654685"/>
                </a:lnTo>
                <a:lnTo>
                  <a:pt x="12191" y="677544"/>
                </a:lnTo>
                <a:lnTo>
                  <a:pt x="1202273" y="47849"/>
                </a:lnTo>
                <a:lnTo>
                  <a:pt x="1190113" y="24847"/>
                </a:lnTo>
                <a:close/>
              </a:path>
              <a:path w="1264920" h="677544">
                <a:moveTo>
                  <a:pt x="1251489" y="18795"/>
                </a:moveTo>
                <a:lnTo>
                  <a:pt x="1201547" y="18795"/>
                </a:lnTo>
                <a:lnTo>
                  <a:pt x="1213739" y="41782"/>
                </a:lnTo>
                <a:lnTo>
                  <a:pt x="1202273" y="47849"/>
                </a:lnTo>
                <a:lnTo>
                  <a:pt x="1214374" y="70738"/>
                </a:lnTo>
                <a:lnTo>
                  <a:pt x="1251489" y="18795"/>
                </a:lnTo>
                <a:close/>
              </a:path>
              <a:path w="1264920" h="677544">
                <a:moveTo>
                  <a:pt x="1201547" y="18795"/>
                </a:moveTo>
                <a:lnTo>
                  <a:pt x="1190113" y="24847"/>
                </a:lnTo>
                <a:lnTo>
                  <a:pt x="1202273" y="47849"/>
                </a:lnTo>
                <a:lnTo>
                  <a:pt x="1213739" y="41782"/>
                </a:lnTo>
                <a:lnTo>
                  <a:pt x="1201547" y="18795"/>
                </a:lnTo>
                <a:close/>
              </a:path>
              <a:path w="1264920" h="677544">
                <a:moveTo>
                  <a:pt x="1264919" y="0"/>
                </a:moveTo>
                <a:lnTo>
                  <a:pt x="1178052" y="2031"/>
                </a:lnTo>
                <a:lnTo>
                  <a:pt x="1190113" y="24847"/>
                </a:lnTo>
                <a:lnTo>
                  <a:pt x="1201547" y="18795"/>
                </a:lnTo>
                <a:lnTo>
                  <a:pt x="1251489" y="18795"/>
                </a:lnTo>
                <a:lnTo>
                  <a:pt x="1264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60902" y="2449068"/>
            <a:ext cx="1259205" cy="84455"/>
          </a:xfrm>
          <a:custGeom>
            <a:avLst/>
            <a:gdLst/>
            <a:ahLst/>
            <a:cxnLst/>
            <a:rect l="l" t="t" r="r" b="b"/>
            <a:pathLst>
              <a:path w="1259204" h="84455">
                <a:moveTo>
                  <a:pt x="1182624" y="6731"/>
                </a:moveTo>
                <a:lnTo>
                  <a:pt x="1181905" y="32537"/>
                </a:lnTo>
                <a:lnTo>
                  <a:pt x="1194815" y="32893"/>
                </a:lnTo>
                <a:lnTo>
                  <a:pt x="1194053" y="58801"/>
                </a:lnTo>
                <a:lnTo>
                  <a:pt x="1181175" y="58801"/>
                </a:lnTo>
                <a:lnTo>
                  <a:pt x="1180464" y="84328"/>
                </a:lnTo>
                <a:lnTo>
                  <a:pt x="1235228" y="58801"/>
                </a:lnTo>
                <a:lnTo>
                  <a:pt x="1194053" y="58801"/>
                </a:lnTo>
                <a:lnTo>
                  <a:pt x="1181185" y="58446"/>
                </a:lnTo>
                <a:lnTo>
                  <a:pt x="1235989" y="58446"/>
                </a:lnTo>
                <a:lnTo>
                  <a:pt x="1259204" y="47625"/>
                </a:lnTo>
                <a:lnTo>
                  <a:pt x="1182624" y="6731"/>
                </a:lnTo>
                <a:close/>
              </a:path>
              <a:path w="1259204" h="84455">
                <a:moveTo>
                  <a:pt x="1181905" y="32537"/>
                </a:moveTo>
                <a:lnTo>
                  <a:pt x="1181185" y="58446"/>
                </a:lnTo>
                <a:lnTo>
                  <a:pt x="1194053" y="58801"/>
                </a:lnTo>
                <a:lnTo>
                  <a:pt x="1194815" y="32893"/>
                </a:lnTo>
                <a:lnTo>
                  <a:pt x="1181905" y="32537"/>
                </a:lnTo>
                <a:close/>
              </a:path>
              <a:path w="1259204" h="84455">
                <a:moveTo>
                  <a:pt x="762" y="0"/>
                </a:moveTo>
                <a:lnTo>
                  <a:pt x="0" y="25908"/>
                </a:lnTo>
                <a:lnTo>
                  <a:pt x="1181185" y="58446"/>
                </a:lnTo>
                <a:lnTo>
                  <a:pt x="1181905" y="32537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4805" y="2450845"/>
            <a:ext cx="1265555" cy="744220"/>
          </a:xfrm>
          <a:custGeom>
            <a:avLst/>
            <a:gdLst/>
            <a:ahLst/>
            <a:cxnLst/>
            <a:rect l="l" t="t" r="r" b="b"/>
            <a:pathLst>
              <a:path w="1265554" h="744219">
                <a:moveTo>
                  <a:pt x="1191604" y="716227"/>
                </a:moveTo>
                <a:lnTo>
                  <a:pt x="1178559" y="738631"/>
                </a:lnTo>
                <a:lnTo>
                  <a:pt x="1265300" y="744092"/>
                </a:lnTo>
                <a:lnTo>
                  <a:pt x="1251313" y="722756"/>
                </a:lnTo>
                <a:lnTo>
                  <a:pt x="1202817" y="722756"/>
                </a:lnTo>
                <a:lnTo>
                  <a:pt x="1191604" y="716227"/>
                </a:lnTo>
                <a:close/>
              </a:path>
              <a:path w="1265554" h="744219">
                <a:moveTo>
                  <a:pt x="1204635" y="693847"/>
                </a:moveTo>
                <a:lnTo>
                  <a:pt x="1191604" y="716227"/>
                </a:lnTo>
                <a:lnTo>
                  <a:pt x="1202817" y="722756"/>
                </a:lnTo>
                <a:lnTo>
                  <a:pt x="1215897" y="700404"/>
                </a:lnTo>
                <a:lnTo>
                  <a:pt x="1204635" y="693847"/>
                </a:lnTo>
                <a:close/>
              </a:path>
              <a:path w="1265554" h="744219">
                <a:moveTo>
                  <a:pt x="1217675" y="671449"/>
                </a:moveTo>
                <a:lnTo>
                  <a:pt x="1204635" y="693847"/>
                </a:lnTo>
                <a:lnTo>
                  <a:pt x="1215897" y="700404"/>
                </a:lnTo>
                <a:lnTo>
                  <a:pt x="1202817" y="722756"/>
                </a:lnTo>
                <a:lnTo>
                  <a:pt x="1251313" y="722756"/>
                </a:lnTo>
                <a:lnTo>
                  <a:pt x="1217675" y="671449"/>
                </a:lnTo>
                <a:close/>
              </a:path>
              <a:path w="1265554" h="744219">
                <a:moveTo>
                  <a:pt x="12953" y="0"/>
                </a:moveTo>
                <a:lnTo>
                  <a:pt x="0" y="22351"/>
                </a:lnTo>
                <a:lnTo>
                  <a:pt x="1191604" y="716227"/>
                </a:lnTo>
                <a:lnTo>
                  <a:pt x="1204635" y="693847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1502" y="2453513"/>
            <a:ext cx="1268730" cy="1440180"/>
          </a:xfrm>
          <a:custGeom>
            <a:avLst/>
            <a:gdLst/>
            <a:ahLst/>
            <a:cxnLst/>
            <a:rect l="l" t="t" r="r" b="b"/>
            <a:pathLst>
              <a:path w="1268729" h="1440179">
                <a:moveTo>
                  <a:pt x="1207574" y="1389915"/>
                </a:moveTo>
                <a:lnTo>
                  <a:pt x="1188085" y="1407033"/>
                </a:lnTo>
                <a:lnTo>
                  <a:pt x="1268602" y="1439672"/>
                </a:lnTo>
                <a:lnTo>
                  <a:pt x="1258072" y="1399667"/>
                </a:lnTo>
                <a:lnTo>
                  <a:pt x="1216152" y="1399667"/>
                </a:lnTo>
                <a:lnTo>
                  <a:pt x="1207574" y="1389915"/>
                </a:lnTo>
                <a:close/>
              </a:path>
              <a:path w="1268729" h="1440179">
                <a:moveTo>
                  <a:pt x="1227045" y="1372815"/>
                </a:moveTo>
                <a:lnTo>
                  <a:pt x="1207574" y="1389915"/>
                </a:lnTo>
                <a:lnTo>
                  <a:pt x="1216152" y="1399667"/>
                </a:lnTo>
                <a:lnTo>
                  <a:pt x="1235583" y="1382522"/>
                </a:lnTo>
                <a:lnTo>
                  <a:pt x="1227045" y="1372815"/>
                </a:lnTo>
                <a:close/>
              </a:path>
              <a:path w="1268729" h="1440179">
                <a:moveTo>
                  <a:pt x="1246505" y="1355725"/>
                </a:moveTo>
                <a:lnTo>
                  <a:pt x="1227045" y="1372815"/>
                </a:lnTo>
                <a:lnTo>
                  <a:pt x="1235583" y="1382522"/>
                </a:lnTo>
                <a:lnTo>
                  <a:pt x="1216152" y="1399667"/>
                </a:lnTo>
                <a:lnTo>
                  <a:pt x="1258072" y="1399667"/>
                </a:lnTo>
                <a:lnTo>
                  <a:pt x="1246505" y="1355725"/>
                </a:lnTo>
                <a:close/>
              </a:path>
              <a:path w="1268729" h="1440179">
                <a:moveTo>
                  <a:pt x="19558" y="0"/>
                </a:moveTo>
                <a:lnTo>
                  <a:pt x="0" y="17017"/>
                </a:lnTo>
                <a:lnTo>
                  <a:pt x="1207574" y="1389915"/>
                </a:lnTo>
                <a:lnTo>
                  <a:pt x="1227045" y="1372815"/>
                </a:lnTo>
                <a:lnTo>
                  <a:pt x="19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93820" y="2328673"/>
            <a:ext cx="266700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93820" y="2328672"/>
            <a:ext cx="266700" cy="265430"/>
          </a:xfrm>
          <a:custGeom>
            <a:avLst/>
            <a:gdLst/>
            <a:ahLst/>
            <a:cxnLst/>
            <a:rect l="l" t="t" r="r" b="b"/>
            <a:pathLst>
              <a:path w="266700" h="265430">
                <a:moveTo>
                  <a:pt x="0" y="265175"/>
                </a:moveTo>
                <a:lnTo>
                  <a:pt x="266700" y="265175"/>
                </a:lnTo>
                <a:lnTo>
                  <a:pt x="266700" y="0"/>
                </a:lnTo>
                <a:lnTo>
                  <a:pt x="0" y="0"/>
                </a:lnTo>
                <a:lnTo>
                  <a:pt x="0" y="265175"/>
                </a:lnTo>
                <a:close/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84135" y="150571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0" y="254508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8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8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8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84135" y="220675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0" y="254508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8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8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8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84135" y="2904744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8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8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4135" y="3602735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0" y="255269"/>
                </a:moveTo>
                <a:lnTo>
                  <a:pt x="4099" y="209387"/>
                </a:lnTo>
                <a:lnTo>
                  <a:pt x="15919" y="166202"/>
                </a:lnTo>
                <a:lnTo>
                  <a:pt x="34741" y="126435"/>
                </a:lnTo>
                <a:lnTo>
                  <a:pt x="59847" y="90807"/>
                </a:lnTo>
                <a:lnTo>
                  <a:pt x="90520" y="60040"/>
                </a:lnTo>
                <a:lnTo>
                  <a:pt x="126040" y="34854"/>
                </a:lnTo>
                <a:lnTo>
                  <a:pt x="165690" y="15971"/>
                </a:lnTo>
                <a:lnTo>
                  <a:pt x="208752" y="4113"/>
                </a:lnTo>
                <a:lnTo>
                  <a:pt x="254508" y="0"/>
                </a:lnTo>
                <a:lnTo>
                  <a:pt x="300263" y="4113"/>
                </a:lnTo>
                <a:lnTo>
                  <a:pt x="343325" y="15971"/>
                </a:lnTo>
                <a:lnTo>
                  <a:pt x="382975" y="34854"/>
                </a:lnTo>
                <a:lnTo>
                  <a:pt x="418495" y="60040"/>
                </a:lnTo>
                <a:lnTo>
                  <a:pt x="449168" y="90807"/>
                </a:lnTo>
                <a:lnTo>
                  <a:pt x="474274" y="126435"/>
                </a:lnTo>
                <a:lnTo>
                  <a:pt x="493096" y="166202"/>
                </a:lnTo>
                <a:lnTo>
                  <a:pt x="504916" y="209387"/>
                </a:lnTo>
                <a:lnTo>
                  <a:pt x="509015" y="255269"/>
                </a:lnTo>
                <a:lnTo>
                  <a:pt x="504916" y="301152"/>
                </a:lnTo>
                <a:lnTo>
                  <a:pt x="493096" y="344337"/>
                </a:lnTo>
                <a:lnTo>
                  <a:pt x="474274" y="384104"/>
                </a:lnTo>
                <a:lnTo>
                  <a:pt x="449168" y="419732"/>
                </a:lnTo>
                <a:lnTo>
                  <a:pt x="418495" y="450499"/>
                </a:lnTo>
                <a:lnTo>
                  <a:pt x="382975" y="475685"/>
                </a:lnTo>
                <a:lnTo>
                  <a:pt x="343325" y="494568"/>
                </a:lnTo>
                <a:lnTo>
                  <a:pt x="300263" y="506426"/>
                </a:lnTo>
                <a:lnTo>
                  <a:pt x="254508" y="510539"/>
                </a:lnTo>
                <a:lnTo>
                  <a:pt x="208752" y="506426"/>
                </a:lnTo>
                <a:lnTo>
                  <a:pt x="165690" y="494568"/>
                </a:lnTo>
                <a:lnTo>
                  <a:pt x="126040" y="475685"/>
                </a:lnTo>
                <a:lnTo>
                  <a:pt x="90520" y="450499"/>
                </a:lnTo>
                <a:lnTo>
                  <a:pt x="59847" y="419732"/>
                </a:lnTo>
                <a:lnTo>
                  <a:pt x="34741" y="384104"/>
                </a:lnTo>
                <a:lnTo>
                  <a:pt x="15919" y="344337"/>
                </a:lnTo>
                <a:lnTo>
                  <a:pt x="4099" y="301152"/>
                </a:lnTo>
                <a:lnTo>
                  <a:pt x="0" y="25526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3820" y="3083052"/>
            <a:ext cx="266700" cy="2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93820" y="3083051"/>
            <a:ext cx="266700" cy="265430"/>
          </a:xfrm>
          <a:custGeom>
            <a:avLst/>
            <a:gdLst/>
            <a:ahLst/>
            <a:cxnLst/>
            <a:rect l="l" t="t" r="r" b="b"/>
            <a:pathLst>
              <a:path w="266700" h="265429">
                <a:moveTo>
                  <a:pt x="0" y="265175"/>
                </a:moveTo>
                <a:lnTo>
                  <a:pt x="266700" y="265175"/>
                </a:lnTo>
                <a:lnTo>
                  <a:pt x="266700" y="0"/>
                </a:lnTo>
                <a:lnTo>
                  <a:pt x="0" y="0"/>
                </a:lnTo>
                <a:lnTo>
                  <a:pt x="0" y="265175"/>
                </a:lnTo>
                <a:close/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93820" y="3762756"/>
            <a:ext cx="266700" cy="2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93820" y="3762755"/>
            <a:ext cx="266700" cy="265430"/>
          </a:xfrm>
          <a:custGeom>
            <a:avLst/>
            <a:gdLst/>
            <a:ahLst/>
            <a:cxnLst/>
            <a:rect l="l" t="t" r="r" b="b"/>
            <a:pathLst>
              <a:path w="266700" h="265429">
                <a:moveTo>
                  <a:pt x="0" y="265176"/>
                </a:moveTo>
                <a:lnTo>
                  <a:pt x="266700" y="265176"/>
                </a:lnTo>
                <a:lnTo>
                  <a:pt x="266700" y="0"/>
                </a:lnTo>
                <a:lnTo>
                  <a:pt x="0" y="0"/>
                </a:lnTo>
                <a:lnTo>
                  <a:pt x="0" y="265176"/>
                </a:lnTo>
                <a:close/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5185" y="3204972"/>
            <a:ext cx="1264920" cy="688340"/>
          </a:xfrm>
          <a:custGeom>
            <a:avLst/>
            <a:gdLst/>
            <a:ahLst/>
            <a:cxnLst/>
            <a:rect l="l" t="t" r="r" b="b"/>
            <a:pathLst>
              <a:path w="1264920" h="688339">
                <a:moveTo>
                  <a:pt x="1190329" y="662684"/>
                </a:moveTo>
                <a:lnTo>
                  <a:pt x="1178052" y="685545"/>
                </a:lnTo>
                <a:lnTo>
                  <a:pt x="1264919" y="688085"/>
                </a:lnTo>
                <a:lnTo>
                  <a:pt x="1251338" y="668782"/>
                </a:lnTo>
                <a:lnTo>
                  <a:pt x="1201674" y="668782"/>
                </a:lnTo>
                <a:lnTo>
                  <a:pt x="1190329" y="662684"/>
                </a:lnTo>
                <a:close/>
              </a:path>
              <a:path w="1264920" h="688339">
                <a:moveTo>
                  <a:pt x="1202615" y="639807"/>
                </a:moveTo>
                <a:lnTo>
                  <a:pt x="1190329" y="662684"/>
                </a:lnTo>
                <a:lnTo>
                  <a:pt x="1201674" y="668782"/>
                </a:lnTo>
                <a:lnTo>
                  <a:pt x="1213992" y="645921"/>
                </a:lnTo>
                <a:lnTo>
                  <a:pt x="1202615" y="639807"/>
                </a:lnTo>
                <a:close/>
              </a:path>
              <a:path w="1264920" h="688339">
                <a:moveTo>
                  <a:pt x="1214881" y="616965"/>
                </a:moveTo>
                <a:lnTo>
                  <a:pt x="1202615" y="639807"/>
                </a:lnTo>
                <a:lnTo>
                  <a:pt x="1213992" y="645921"/>
                </a:lnTo>
                <a:lnTo>
                  <a:pt x="1201674" y="668782"/>
                </a:lnTo>
                <a:lnTo>
                  <a:pt x="1251338" y="668782"/>
                </a:lnTo>
                <a:lnTo>
                  <a:pt x="1214881" y="616965"/>
                </a:lnTo>
                <a:close/>
              </a:path>
              <a:path w="1264920" h="688339">
                <a:moveTo>
                  <a:pt x="12191" y="0"/>
                </a:moveTo>
                <a:lnTo>
                  <a:pt x="0" y="22860"/>
                </a:lnTo>
                <a:lnTo>
                  <a:pt x="1190329" y="662684"/>
                </a:lnTo>
                <a:lnTo>
                  <a:pt x="1202615" y="639807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4933" y="3195066"/>
            <a:ext cx="1265555" cy="712470"/>
          </a:xfrm>
          <a:custGeom>
            <a:avLst/>
            <a:gdLst/>
            <a:ahLst/>
            <a:cxnLst/>
            <a:rect l="l" t="t" r="r" b="b"/>
            <a:pathLst>
              <a:path w="1265554" h="712470">
                <a:moveTo>
                  <a:pt x="1190953" y="26516"/>
                </a:moveTo>
                <a:lnTo>
                  <a:pt x="0" y="689737"/>
                </a:lnTo>
                <a:lnTo>
                  <a:pt x="12700" y="712343"/>
                </a:lnTo>
                <a:lnTo>
                  <a:pt x="1203541" y="49115"/>
                </a:lnTo>
                <a:lnTo>
                  <a:pt x="1190953" y="26516"/>
                </a:lnTo>
                <a:close/>
              </a:path>
              <a:path w="1265554" h="712470">
                <a:moveTo>
                  <a:pt x="1251378" y="20193"/>
                </a:moveTo>
                <a:lnTo>
                  <a:pt x="1202308" y="20193"/>
                </a:lnTo>
                <a:lnTo>
                  <a:pt x="1214882" y="42799"/>
                </a:lnTo>
                <a:lnTo>
                  <a:pt x="1203541" y="49115"/>
                </a:lnTo>
                <a:lnTo>
                  <a:pt x="1216152" y="71755"/>
                </a:lnTo>
                <a:lnTo>
                  <a:pt x="1251378" y="20193"/>
                </a:lnTo>
                <a:close/>
              </a:path>
              <a:path w="1265554" h="712470">
                <a:moveTo>
                  <a:pt x="1202308" y="20193"/>
                </a:moveTo>
                <a:lnTo>
                  <a:pt x="1190953" y="26516"/>
                </a:lnTo>
                <a:lnTo>
                  <a:pt x="1203541" y="49115"/>
                </a:lnTo>
                <a:lnTo>
                  <a:pt x="1214882" y="42799"/>
                </a:lnTo>
                <a:lnTo>
                  <a:pt x="1202308" y="20193"/>
                </a:lnTo>
                <a:close/>
              </a:path>
              <a:path w="1265554" h="712470">
                <a:moveTo>
                  <a:pt x="1265173" y="0"/>
                </a:moveTo>
                <a:lnTo>
                  <a:pt x="1178306" y="3810"/>
                </a:lnTo>
                <a:lnTo>
                  <a:pt x="1190953" y="26516"/>
                </a:lnTo>
                <a:lnTo>
                  <a:pt x="1202308" y="20193"/>
                </a:lnTo>
                <a:lnTo>
                  <a:pt x="1251378" y="20193"/>
                </a:lnTo>
                <a:lnTo>
                  <a:pt x="1265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1629" y="2497073"/>
            <a:ext cx="1268730" cy="1408430"/>
          </a:xfrm>
          <a:custGeom>
            <a:avLst/>
            <a:gdLst/>
            <a:ahLst/>
            <a:cxnLst/>
            <a:rect l="l" t="t" r="r" b="b"/>
            <a:pathLst>
              <a:path w="1268729" h="1408429">
                <a:moveTo>
                  <a:pt x="1206857" y="49123"/>
                </a:moveTo>
                <a:lnTo>
                  <a:pt x="0" y="1390650"/>
                </a:lnTo>
                <a:lnTo>
                  <a:pt x="19303" y="1407921"/>
                </a:lnTo>
                <a:lnTo>
                  <a:pt x="1226100" y="66463"/>
                </a:lnTo>
                <a:lnTo>
                  <a:pt x="1206857" y="49123"/>
                </a:lnTo>
                <a:close/>
              </a:path>
              <a:path w="1268729" h="1408429">
                <a:moveTo>
                  <a:pt x="1257584" y="39497"/>
                </a:moveTo>
                <a:lnTo>
                  <a:pt x="1215517" y="39497"/>
                </a:lnTo>
                <a:lnTo>
                  <a:pt x="1234820" y="56768"/>
                </a:lnTo>
                <a:lnTo>
                  <a:pt x="1226100" y="66463"/>
                </a:lnTo>
                <a:lnTo>
                  <a:pt x="1245361" y="83820"/>
                </a:lnTo>
                <a:lnTo>
                  <a:pt x="1257584" y="39497"/>
                </a:lnTo>
                <a:close/>
              </a:path>
              <a:path w="1268729" h="1408429">
                <a:moveTo>
                  <a:pt x="1215517" y="39497"/>
                </a:moveTo>
                <a:lnTo>
                  <a:pt x="1206857" y="49123"/>
                </a:lnTo>
                <a:lnTo>
                  <a:pt x="1226100" y="66463"/>
                </a:lnTo>
                <a:lnTo>
                  <a:pt x="1234820" y="56768"/>
                </a:lnTo>
                <a:lnTo>
                  <a:pt x="1215517" y="39497"/>
                </a:lnTo>
                <a:close/>
              </a:path>
              <a:path w="1268729" h="1408429">
                <a:moveTo>
                  <a:pt x="1268475" y="0"/>
                </a:moveTo>
                <a:lnTo>
                  <a:pt x="1187577" y="31750"/>
                </a:lnTo>
                <a:lnTo>
                  <a:pt x="1206857" y="49123"/>
                </a:lnTo>
                <a:lnTo>
                  <a:pt x="1215517" y="39497"/>
                </a:lnTo>
                <a:lnTo>
                  <a:pt x="1257584" y="39497"/>
                </a:lnTo>
                <a:lnTo>
                  <a:pt x="1268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0232" y="1796033"/>
            <a:ext cx="1270000" cy="2106930"/>
          </a:xfrm>
          <a:custGeom>
            <a:avLst/>
            <a:gdLst/>
            <a:ahLst/>
            <a:cxnLst/>
            <a:rect l="l" t="t" r="r" b="b"/>
            <a:pathLst>
              <a:path w="1270000" h="2106929">
                <a:moveTo>
                  <a:pt x="1218768" y="59998"/>
                </a:moveTo>
                <a:lnTo>
                  <a:pt x="0" y="2093467"/>
                </a:lnTo>
                <a:lnTo>
                  <a:pt x="22098" y="2106803"/>
                </a:lnTo>
                <a:lnTo>
                  <a:pt x="1241011" y="73301"/>
                </a:lnTo>
                <a:lnTo>
                  <a:pt x="1218768" y="59998"/>
                </a:lnTo>
                <a:close/>
              </a:path>
              <a:path w="1270000" h="2106929">
                <a:moveTo>
                  <a:pt x="1266144" y="48894"/>
                </a:moveTo>
                <a:lnTo>
                  <a:pt x="1225422" y="48894"/>
                </a:lnTo>
                <a:lnTo>
                  <a:pt x="1247647" y="62229"/>
                </a:lnTo>
                <a:lnTo>
                  <a:pt x="1241011" y="73301"/>
                </a:lnTo>
                <a:lnTo>
                  <a:pt x="1263269" y="86613"/>
                </a:lnTo>
                <a:lnTo>
                  <a:pt x="1266144" y="48894"/>
                </a:lnTo>
                <a:close/>
              </a:path>
              <a:path w="1270000" h="2106929">
                <a:moveTo>
                  <a:pt x="1225422" y="48894"/>
                </a:moveTo>
                <a:lnTo>
                  <a:pt x="1218768" y="59998"/>
                </a:lnTo>
                <a:lnTo>
                  <a:pt x="1241011" y="73301"/>
                </a:lnTo>
                <a:lnTo>
                  <a:pt x="1247647" y="62229"/>
                </a:lnTo>
                <a:lnTo>
                  <a:pt x="1225422" y="48894"/>
                </a:lnTo>
                <a:close/>
              </a:path>
              <a:path w="1270000" h="2106929">
                <a:moveTo>
                  <a:pt x="1269872" y="0"/>
                </a:moveTo>
                <a:lnTo>
                  <a:pt x="1196594" y="46736"/>
                </a:lnTo>
                <a:lnTo>
                  <a:pt x="1218768" y="59998"/>
                </a:lnTo>
                <a:lnTo>
                  <a:pt x="1225422" y="48894"/>
                </a:lnTo>
                <a:lnTo>
                  <a:pt x="1266144" y="48894"/>
                </a:lnTo>
                <a:lnTo>
                  <a:pt x="1269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54805" y="2497073"/>
            <a:ext cx="1265555" cy="731520"/>
          </a:xfrm>
          <a:custGeom>
            <a:avLst/>
            <a:gdLst/>
            <a:ahLst/>
            <a:cxnLst/>
            <a:rect l="l" t="t" r="r" b="b"/>
            <a:pathLst>
              <a:path w="1265554" h="731519">
                <a:moveTo>
                  <a:pt x="1191467" y="27371"/>
                </a:moveTo>
                <a:lnTo>
                  <a:pt x="0" y="708660"/>
                </a:lnTo>
                <a:lnTo>
                  <a:pt x="12953" y="731138"/>
                </a:lnTo>
                <a:lnTo>
                  <a:pt x="1204326" y="49833"/>
                </a:lnTo>
                <a:lnTo>
                  <a:pt x="1191467" y="27371"/>
                </a:lnTo>
                <a:close/>
              </a:path>
              <a:path w="1265554" h="731519">
                <a:moveTo>
                  <a:pt x="1251343" y="20954"/>
                </a:moveTo>
                <a:lnTo>
                  <a:pt x="1202690" y="20954"/>
                </a:lnTo>
                <a:lnTo>
                  <a:pt x="1215517" y="43434"/>
                </a:lnTo>
                <a:lnTo>
                  <a:pt x="1204326" y="49833"/>
                </a:lnTo>
                <a:lnTo>
                  <a:pt x="1217168" y="72262"/>
                </a:lnTo>
                <a:lnTo>
                  <a:pt x="1251343" y="20954"/>
                </a:lnTo>
                <a:close/>
              </a:path>
              <a:path w="1265554" h="731519">
                <a:moveTo>
                  <a:pt x="1202690" y="20954"/>
                </a:moveTo>
                <a:lnTo>
                  <a:pt x="1191467" y="27371"/>
                </a:lnTo>
                <a:lnTo>
                  <a:pt x="1204326" y="49833"/>
                </a:lnTo>
                <a:lnTo>
                  <a:pt x="1215517" y="43434"/>
                </a:lnTo>
                <a:lnTo>
                  <a:pt x="1202690" y="20954"/>
                </a:lnTo>
                <a:close/>
              </a:path>
              <a:path w="1265554" h="731519">
                <a:moveTo>
                  <a:pt x="1265300" y="0"/>
                </a:moveTo>
                <a:lnTo>
                  <a:pt x="1178559" y="4825"/>
                </a:lnTo>
                <a:lnTo>
                  <a:pt x="1191467" y="27371"/>
                </a:lnTo>
                <a:lnTo>
                  <a:pt x="1202690" y="20954"/>
                </a:lnTo>
                <a:lnTo>
                  <a:pt x="1251343" y="20954"/>
                </a:lnTo>
                <a:lnTo>
                  <a:pt x="126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1629" y="1796034"/>
            <a:ext cx="1268730" cy="1429385"/>
          </a:xfrm>
          <a:custGeom>
            <a:avLst/>
            <a:gdLst/>
            <a:ahLst/>
            <a:cxnLst/>
            <a:rect l="l" t="t" r="r" b="b"/>
            <a:pathLst>
              <a:path w="1268729" h="1429385">
                <a:moveTo>
                  <a:pt x="1207198" y="49553"/>
                </a:moveTo>
                <a:lnTo>
                  <a:pt x="0" y="1412113"/>
                </a:lnTo>
                <a:lnTo>
                  <a:pt x="19303" y="1429257"/>
                </a:lnTo>
                <a:lnTo>
                  <a:pt x="1226589" y="66742"/>
                </a:lnTo>
                <a:lnTo>
                  <a:pt x="1207198" y="49553"/>
                </a:lnTo>
                <a:close/>
              </a:path>
              <a:path w="1268729" h="1429385">
                <a:moveTo>
                  <a:pt x="1257797" y="39877"/>
                </a:moveTo>
                <a:lnTo>
                  <a:pt x="1215770" y="39877"/>
                </a:lnTo>
                <a:lnTo>
                  <a:pt x="1235202" y="57023"/>
                </a:lnTo>
                <a:lnTo>
                  <a:pt x="1226589" y="66742"/>
                </a:lnTo>
                <a:lnTo>
                  <a:pt x="1245996" y="83946"/>
                </a:lnTo>
                <a:lnTo>
                  <a:pt x="1257797" y="39877"/>
                </a:lnTo>
                <a:close/>
              </a:path>
              <a:path w="1268729" h="1429385">
                <a:moveTo>
                  <a:pt x="1215770" y="39877"/>
                </a:moveTo>
                <a:lnTo>
                  <a:pt x="1207198" y="49553"/>
                </a:lnTo>
                <a:lnTo>
                  <a:pt x="1226589" y="66742"/>
                </a:lnTo>
                <a:lnTo>
                  <a:pt x="1235202" y="57023"/>
                </a:lnTo>
                <a:lnTo>
                  <a:pt x="1215770" y="39877"/>
                </a:lnTo>
                <a:close/>
              </a:path>
              <a:path w="1268729" h="1429385">
                <a:moveTo>
                  <a:pt x="1268475" y="0"/>
                </a:moveTo>
                <a:lnTo>
                  <a:pt x="1187831" y="32385"/>
                </a:lnTo>
                <a:lnTo>
                  <a:pt x="1207198" y="49553"/>
                </a:lnTo>
                <a:lnTo>
                  <a:pt x="1215770" y="39877"/>
                </a:lnTo>
                <a:lnTo>
                  <a:pt x="1257797" y="39877"/>
                </a:lnTo>
                <a:lnTo>
                  <a:pt x="1268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28868" y="1756156"/>
            <a:ext cx="1259205" cy="78105"/>
          </a:xfrm>
          <a:custGeom>
            <a:avLst/>
            <a:gdLst/>
            <a:ahLst/>
            <a:cxnLst/>
            <a:rect l="l" t="t" r="r" b="b"/>
            <a:pathLst>
              <a:path w="1259204" h="78105">
                <a:moveTo>
                  <a:pt x="1181989" y="0"/>
                </a:moveTo>
                <a:lnTo>
                  <a:pt x="1181565" y="25938"/>
                </a:lnTo>
                <a:lnTo>
                  <a:pt x="1194562" y="26162"/>
                </a:lnTo>
                <a:lnTo>
                  <a:pt x="1194054" y="51943"/>
                </a:lnTo>
                <a:lnTo>
                  <a:pt x="1181140" y="51943"/>
                </a:lnTo>
                <a:lnTo>
                  <a:pt x="1180719" y="77724"/>
                </a:lnTo>
                <a:lnTo>
                  <a:pt x="1234458" y="51943"/>
                </a:lnTo>
                <a:lnTo>
                  <a:pt x="1194054" y="51943"/>
                </a:lnTo>
                <a:lnTo>
                  <a:pt x="1181143" y="51721"/>
                </a:lnTo>
                <a:lnTo>
                  <a:pt x="1234919" y="51721"/>
                </a:lnTo>
                <a:lnTo>
                  <a:pt x="1259078" y="40132"/>
                </a:lnTo>
                <a:lnTo>
                  <a:pt x="1181989" y="0"/>
                </a:lnTo>
                <a:close/>
              </a:path>
              <a:path w="1259204" h="78105">
                <a:moveTo>
                  <a:pt x="1181565" y="25938"/>
                </a:moveTo>
                <a:lnTo>
                  <a:pt x="1181143" y="51721"/>
                </a:lnTo>
                <a:lnTo>
                  <a:pt x="1194054" y="51943"/>
                </a:lnTo>
                <a:lnTo>
                  <a:pt x="1194562" y="26162"/>
                </a:lnTo>
                <a:lnTo>
                  <a:pt x="1181565" y="25938"/>
                </a:lnTo>
                <a:close/>
              </a:path>
              <a:path w="1259204" h="78105">
                <a:moveTo>
                  <a:pt x="508" y="5588"/>
                </a:moveTo>
                <a:lnTo>
                  <a:pt x="0" y="31496"/>
                </a:lnTo>
                <a:lnTo>
                  <a:pt x="1181143" y="51721"/>
                </a:lnTo>
                <a:lnTo>
                  <a:pt x="1181565" y="25938"/>
                </a:lnTo>
                <a:lnTo>
                  <a:pt x="508" y="5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22646" y="1763522"/>
            <a:ext cx="1265555" cy="734060"/>
          </a:xfrm>
          <a:custGeom>
            <a:avLst/>
            <a:gdLst/>
            <a:ahLst/>
            <a:cxnLst/>
            <a:rect l="l" t="t" r="r" b="b"/>
            <a:pathLst>
              <a:path w="1265554" h="734060">
                <a:moveTo>
                  <a:pt x="1191423" y="706130"/>
                </a:moveTo>
                <a:lnTo>
                  <a:pt x="1178559" y="728599"/>
                </a:lnTo>
                <a:lnTo>
                  <a:pt x="1265301" y="733678"/>
                </a:lnTo>
                <a:lnTo>
                  <a:pt x="1251307" y="712597"/>
                </a:lnTo>
                <a:lnTo>
                  <a:pt x="1202689" y="712597"/>
                </a:lnTo>
                <a:lnTo>
                  <a:pt x="1191423" y="706130"/>
                </a:lnTo>
                <a:close/>
              </a:path>
              <a:path w="1265554" h="734060">
                <a:moveTo>
                  <a:pt x="1204281" y="683670"/>
                </a:moveTo>
                <a:lnTo>
                  <a:pt x="1191423" y="706130"/>
                </a:lnTo>
                <a:lnTo>
                  <a:pt x="1202689" y="712597"/>
                </a:lnTo>
                <a:lnTo>
                  <a:pt x="1215516" y="690117"/>
                </a:lnTo>
                <a:lnTo>
                  <a:pt x="1204281" y="683670"/>
                </a:lnTo>
                <a:close/>
              </a:path>
              <a:path w="1265554" h="734060">
                <a:moveTo>
                  <a:pt x="1217167" y="661162"/>
                </a:moveTo>
                <a:lnTo>
                  <a:pt x="1204281" y="683670"/>
                </a:lnTo>
                <a:lnTo>
                  <a:pt x="1215516" y="690117"/>
                </a:lnTo>
                <a:lnTo>
                  <a:pt x="1202689" y="712597"/>
                </a:lnTo>
                <a:lnTo>
                  <a:pt x="1251307" y="712597"/>
                </a:lnTo>
                <a:lnTo>
                  <a:pt x="1217167" y="661162"/>
                </a:lnTo>
                <a:close/>
              </a:path>
              <a:path w="1265554" h="734060">
                <a:moveTo>
                  <a:pt x="12953" y="0"/>
                </a:moveTo>
                <a:lnTo>
                  <a:pt x="0" y="22351"/>
                </a:lnTo>
                <a:lnTo>
                  <a:pt x="1191423" y="706130"/>
                </a:lnTo>
                <a:lnTo>
                  <a:pt x="1204281" y="683670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19470" y="1766062"/>
            <a:ext cx="1268730" cy="1429385"/>
          </a:xfrm>
          <a:custGeom>
            <a:avLst/>
            <a:gdLst/>
            <a:ahLst/>
            <a:cxnLst/>
            <a:rect l="l" t="t" r="r" b="b"/>
            <a:pathLst>
              <a:path w="1268729" h="1429385">
                <a:moveTo>
                  <a:pt x="1207156" y="1379783"/>
                </a:moveTo>
                <a:lnTo>
                  <a:pt x="1187830" y="1396873"/>
                </a:lnTo>
                <a:lnTo>
                  <a:pt x="1268476" y="1429385"/>
                </a:lnTo>
                <a:lnTo>
                  <a:pt x="1257797" y="1389507"/>
                </a:lnTo>
                <a:lnTo>
                  <a:pt x="1215770" y="1389507"/>
                </a:lnTo>
                <a:lnTo>
                  <a:pt x="1207156" y="1379783"/>
                </a:lnTo>
                <a:close/>
              </a:path>
              <a:path w="1268729" h="1429385">
                <a:moveTo>
                  <a:pt x="1226631" y="1362562"/>
                </a:moveTo>
                <a:lnTo>
                  <a:pt x="1207156" y="1379783"/>
                </a:lnTo>
                <a:lnTo>
                  <a:pt x="1215770" y="1389507"/>
                </a:lnTo>
                <a:lnTo>
                  <a:pt x="1235202" y="1372235"/>
                </a:lnTo>
                <a:lnTo>
                  <a:pt x="1226631" y="1362562"/>
                </a:lnTo>
                <a:close/>
              </a:path>
              <a:path w="1268729" h="1429385">
                <a:moveTo>
                  <a:pt x="1245996" y="1345438"/>
                </a:moveTo>
                <a:lnTo>
                  <a:pt x="1226631" y="1362562"/>
                </a:lnTo>
                <a:lnTo>
                  <a:pt x="1235202" y="1372235"/>
                </a:lnTo>
                <a:lnTo>
                  <a:pt x="1215770" y="1389507"/>
                </a:lnTo>
                <a:lnTo>
                  <a:pt x="1257797" y="1389507"/>
                </a:lnTo>
                <a:lnTo>
                  <a:pt x="1245996" y="1345438"/>
                </a:lnTo>
                <a:close/>
              </a:path>
              <a:path w="1268729" h="1429385">
                <a:moveTo>
                  <a:pt x="19303" y="0"/>
                </a:moveTo>
                <a:lnTo>
                  <a:pt x="0" y="17272"/>
                </a:lnTo>
                <a:lnTo>
                  <a:pt x="1207156" y="1379783"/>
                </a:lnTo>
                <a:lnTo>
                  <a:pt x="1226631" y="1362562"/>
                </a:lnTo>
                <a:lnTo>
                  <a:pt x="19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17946" y="1768094"/>
            <a:ext cx="1270000" cy="2125980"/>
          </a:xfrm>
          <a:custGeom>
            <a:avLst/>
            <a:gdLst/>
            <a:ahLst/>
            <a:cxnLst/>
            <a:rect l="l" t="t" r="r" b="b"/>
            <a:pathLst>
              <a:path w="1270000" h="2125979">
                <a:moveTo>
                  <a:pt x="1219188" y="2065315"/>
                </a:moveTo>
                <a:lnTo>
                  <a:pt x="1196848" y="2078608"/>
                </a:lnTo>
                <a:lnTo>
                  <a:pt x="1270000" y="2125598"/>
                </a:lnTo>
                <a:lnTo>
                  <a:pt x="1266401" y="2076449"/>
                </a:lnTo>
                <a:lnTo>
                  <a:pt x="1225803" y="2076449"/>
                </a:lnTo>
                <a:lnTo>
                  <a:pt x="1219188" y="2065315"/>
                </a:lnTo>
                <a:close/>
              </a:path>
              <a:path w="1270000" h="2125979">
                <a:moveTo>
                  <a:pt x="1241406" y="2052094"/>
                </a:moveTo>
                <a:lnTo>
                  <a:pt x="1219188" y="2065315"/>
                </a:lnTo>
                <a:lnTo>
                  <a:pt x="1225803" y="2076449"/>
                </a:lnTo>
                <a:lnTo>
                  <a:pt x="1248028" y="2063241"/>
                </a:lnTo>
                <a:lnTo>
                  <a:pt x="1241406" y="2052094"/>
                </a:lnTo>
                <a:close/>
              </a:path>
              <a:path w="1270000" h="2125979">
                <a:moveTo>
                  <a:pt x="1263650" y="2038857"/>
                </a:moveTo>
                <a:lnTo>
                  <a:pt x="1241406" y="2052094"/>
                </a:lnTo>
                <a:lnTo>
                  <a:pt x="1248028" y="2063241"/>
                </a:lnTo>
                <a:lnTo>
                  <a:pt x="1225803" y="2076449"/>
                </a:lnTo>
                <a:lnTo>
                  <a:pt x="1266401" y="2076449"/>
                </a:lnTo>
                <a:lnTo>
                  <a:pt x="1263650" y="2038857"/>
                </a:lnTo>
                <a:close/>
              </a:path>
              <a:path w="1270000" h="2125979">
                <a:moveTo>
                  <a:pt x="22351" y="0"/>
                </a:moveTo>
                <a:lnTo>
                  <a:pt x="0" y="13207"/>
                </a:lnTo>
                <a:lnTo>
                  <a:pt x="1219188" y="2065315"/>
                </a:lnTo>
                <a:lnTo>
                  <a:pt x="1241406" y="2052094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28741" y="2449068"/>
            <a:ext cx="1259205" cy="84455"/>
          </a:xfrm>
          <a:custGeom>
            <a:avLst/>
            <a:gdLst/>
            <a:ahLst/>
            <a:cxnLst/>
            <a:rect l="l" t="t" r="r" b="b"/>
            <a:pathLst>
              <a:path w="1259204" h="84455">
                <a:moveTo>
                  <a:pt x="1182624" y="6731"/>
                </a:moveTo>
                <a:lnTo>
                  <a:pt x="1181905" y="32537"/>
                </a:lnTo>
                <a:lnTo>
                  <a:pt x="1194816" y="32893"/>
                </a:lnTo>
                <a:lnTo>
                  <a:pt x="1194054" y="58801"/>
                </a:lnTo>
                <a:lnTo>
                  <a:pt x="1181175" y="58801"/>
                </a:lnTo>
                <a:lnTo>
                  <a:pt x="1180464" y="84328"/>
                </a:lnTo>
                <a:lnTo>
                  <a:pt x="1235228" y="58801"/>
                </a:lnTo>
                <a:lnTo>
                  <a:pt x="1194054" y="58801"/>
                </a:lnTo>
                <a:lnTo>
                  <a:pt x="1181185" y="58446"/>
                </a:lnTo>
                <a:lnTo>
                  <a:pt x="1235989" y="58446"/>
                </a:lnTo>
                <a:lnTo>
                  <a:pt x="1259205" y="47625"/>
                </a:lnTo>
                <a:lnTo>
                  <a:pt x="1182624" y="6731"/>
                </a:lnTo>
                <a:close/>
              </a:path>
              <a:path w="1259204" h="84455">
                <a:moveTo>
                  <a:pt x="1181905" y="32537"/>
                </a:moveTo>
                <a:lnTo>
                  <a:pt x="1181185" y="58446"/>
                </a:lnTo>
                <a:lnTo>
                  <a:pt x="1194054" y="58801"/>
                </a:lnTo>
                <a:lnTo>
                  <a:pt x="1194816" y="32893"/>
                </a:lnTo>
                <a:lnTo>
                  <a:pt x="1181905" y="32537"/>
                </a:lnTo>
                <a:close/>
              </a:path>
              <a:path w="1259204" h="84455">
                <a:moveTo>
                  <a:pt x="762" y="0"/>
                </a:moveTo>
                <a:lnTo>
                  <a:pt x="0" y="25908"/>
                </a:lnTo>
                <a:lnTo>
                  <a:pt x="1181185" y="58446"/>
                </a:lnTo>
                <a:lnTo>
                  <a:pt x="1181905" y="32537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22646" y="2450845"/>
            <a:ext cx="1265555" cy="744220"/>
          </a:xfrm>
          <a:custGeom>
            <a:avLst/>
            <a:gdLst/>
            <a:ahLst/>
            <a:cxnLst/>
            <a:rect l="l" t="t" r="r" b="b"/>
            <a:pathLst>
              <a:path w="1265554" h="744219">
                <a:moveTo>
                  <a:pt x="1191604" y="716227"/>
                </a:moveTo>
                <a:lnTo>
                  <a:pt x="1178559" y="738631"/>
                </a:lnTo>
                <a:lnTo>
                  <a:pt x="1265301" y="744092"/>
                </a:lnTo>
                <a:lnTo>
                  <a:pt x="1251313" y="722756"/>
                </a:lnTo>
                <a:lnTo>
                  <a:pt x="1202816" y="722756"/>
                </a:lnTo>
                <a:lnTo>
                  <a:pt x="1191604" y="716227"/>
                </a:lnTo>
                <a:close/>
              </a:path>
              <a:path w="1265554" h="744219">
                <a:moveTo>
                  <a:pt x="1204635" y="693847"/>
                </a:moveTo>
                <a:lnTo>
                  <a:pt x="1191604" y="716227"/>
                </a:lnTo>
                <a:lnTo>
                  <a:pt x="1202816" y="722756"/>
                </a:lnTo>
                <a:lnTo>
                  <a:pt x="1215897" y="700404"/>
                </a:lnTo>
                <a:lnTo>
                  <a:pt x="1204635" y="693847"/>
                </a:lnTo>
                <a:close/>
              </a:path>
              <a:path w="1265554" h="744219">
                <a:moveTo>
                  <a:pt x="1217676" y="671449"/>
                </a:moveTo>
                <a:lnTo>
                  <a:pt x="1204635" y="693847"/>
                </a:lnTo>
                <a:lnTo>
                  <a:pt x="1215897" y="700404"/>
                </a:lnTo>
                <a:lnTo>
                  <a:pt x="1202816" y="722756"/>
                </a:lnTo>
                <a:lnTo>
                  <a:pt x="1251313" y="722756"/>
                </a:lnTo>
                <a:lnTo>
                  <a:pt x="1217676" y="671449"/>
                </a:lnTo>
                <a:close/>
              </a:path>
              <a:path w="1265554" h="744219">
                <a:moveTo>
                  <a:pt x="12953" y="0"/>
                </a:moveTo>
                <a:lnTo>
                  <a:pt x="0" y="22351"/>
                </a:lnTo>
                <a:lnTo>
                  <a:pt x="1191604" y="716227"/>
                </a:lnTo>
                <a:lnTo>
                  <a:pt x="1204635" y="693847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19342" y="2453513"/>
            <a:ext cx="1268730" cy="1440180"/>
          </a:xfrm>
          <a:custGeom>
            <a:avLst/>
            <a:gdLst/>
            <a:ahLst/>
            <a:cxnLst/>
            <a:rect l="l" t="t" r="r" b="b"/>
            <a:pathLst>
              <a:path w="1268729" h="1440179">
                <a:moveTo>
                  <a:pt x="1207574" y="1389915"/>
                </a:moveTo>
                <a:lnTo>
                  <a:pt x="1188085" y="1407033"/>
                </a:lnTo>
                <a:lnTo>
                  <a:pt x="1268603" y="1439672"/>
                </a:lnTo>
                <a:lnTo>
                  <a:pt x="1258072" y="1399667"/>
                </a:lnTo>
                <a:lnTo>
                  <a:pt x="1216152" y="1399667"/>
                </a:lnTo>
                <a:lnTo>
                  <a:pt x="1207574" y="1389915"/>
                </a:lnTo>
                <a:close/>
              </a:path>
              <a:path w="1268729" h="1440179">
                <a:moveTo>
                  <a:pt x="1227045" y="1372815"/>
                </a:moveTo>
                <a:lnTo>
                  <a:pt x="1207574" y="1389915"/>
                </a:lnTo>
                <a:lnTo>
                  <a:pt x="1216152" y="1399667"/>
                </a:lnTo>
                <a:lnTo>
                  <a:pt x="1235583" y="1382522"/>
                </a:lnTo>
                <a:lnTo>
                  <a:pt x="1227045" y="1372815"/>
                </a:lnTo>
                <a:close/>
              </a:path>
              <a:path w="1268729" h="1440179">
                <a:moveTo>
                  <a:pt x="1246505" y="1355725"/>
                </a:moveTo>
                <a:lnTo>
                  <a:pt x="1227045" y="1372815"/>
                </a:lnTo>
                <a:lnTo>
                  <a:pt x="1235583" y="1382522"/>
                </a:lnTo>
                <a:lnTo>
                  <a:pt x="1216152" y="1399667"/>
                </a:lnTo>
                <a:lnTo>
                  <a:pt x="1258072" y="1399667"/>
                </a:lnTo>
                <a:lnTo>
                  <a:pt x="1246505" y="1355725"/>
                </a:lnTo>
                <a:close/>
              </a:path>
              <a:path w="1268729" h="1440179">
                <a:moveTo>
                  <a:pt x="19558" y="0"/>
                </a:moveTo>
                <a:lnTo>
                  <a:pt x="0" y="17017"/>
                </a:lnTo>
                <a:lnTo>
                  <a:pt x="1207574" y="1389915"/>
                </a:lnTo>
                <a:lnTo>
                  <a:pt x="1227045" y="1372815"/>
                </a:lnTo>
                <a:lnTo>
                  <a:pt x="19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23026" y="3204972"/>
            <a:ext cx="1264920" cy="688340"/>
          </a:xfrm>
          <a:custGeom>
            <a:avLst/>
            <a:gdLst/>
            <a:ahLst/>
            <a:cxnLst/>
            <a:rect l="l" t="t" r="r" b="b"/>
            <a:pathLst>
              <a:path w="1264920" h="688339">
                <a:moveTo>
                  <a:pt x="1190329" y="662684"/>
                </a:moveTo>
                <a:lnTo>
                  <a:pt x="1178052" y="685545"/>
                </a:lnTo>
                <a:lnTo>
                  <a:pt x="1264920" y="688085"/>
                </a:lnTo>
                <a:lnTo>
                  <a:pt x="1251338" y="668782"/>
                </a:lnTo>
                <a:lnTo>
                  <a:pt x="1201674" y="668782"/>
                </a:lnTo>
                <a:lnTo>
                  <a:pt x="1190329" y="662684"/>
                </a:lnTo>
                <a:close/>
              </a:path>
              <a:path w="1264920" h="688339">
                <a:moveTo>
                  <a:pt x="1202615" y="639807"/>
                </a:moveTo>
                <a:lnTo>
                  <a:pt x="1190329" y="662684"/>
                </a:lnTo>
                <a:lnTo>
                  <a:pt x="1201674" y="668782"/>
                </a:lnTo>
                <a:lnTo>
                  <a:pt x="1213993" y="645921"/>
                </a:lnTo>
                <a:lnTo>
                  <a:pt x="1202615" y="639807"/>
                </a:lnTo>
                <a:close/>
              </a:path>
              <a:path w="1264920" h="688339">
                <a:moveTo>
                  <a:pt x="1214882" y="616965"/>
                </a:moveTo>
                <a:lnTo>
                  <a:pt x="1202615" y="639807"/>
                </a:lnTo>
                <a:lnTo>
                  <a:pt x="1213993" y="645921"/>
                </a:lnTo>
                <a:lnTo>
                  <a:pt x="1201674" y="668782"/>
                </a:lnTo>
                <a:lnTo>
                  <a:pt x="1251338" y="668782"/>
                </a:lnTo>
                <a:lnTo>
                  <a:pt x="1214882" y="616965"/>
                </a:lnTo>
                <a:close/>
              </a:path>
              <a:path w="1264920" h="688339">
                <a:moveTo>
                  <a:pt x="12191" y="0"/>
                </a:moveTo>
                <a:lnTo>
                  <a:pt x="0" y="22860"/>
                </a:lnTo>
                <a:lnTo>
                  <a:pt x="1190329" y="662684"/>
                </a:lnTo>
                <a:lnTo>
                  <a:pt x="1202615" y="639807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772" y="3195066"/>
            <a:ext cx="1265555" cy="712470"/>
          </a:xfrm>
          <a:custGeom>
            <a:avLst/>
            <a:gdLst/>
            <a:ahLst/>
            <a:cxnLst/>
            <a:rect l="l" t="t" r="r" b="b"/>
            <a:pathLst>
              <a:path w="1265554" h="712470">
                <a:moveTo>
                  <a:pt x="1190953" y="26516"/>
                </a:moveTo>
                <a:lnTo>
                  <a:pt x="0" y="689737"/>
                </a:lnTo>
                <a:lnTo>
                  <a:pt x="12700" y="712343"/>
                </a:lnTo>
                <a:lnTo>
                  <a:pt x="1203541" y="49115"/>
                </a:lnTo>
                <a:lnTo>
                  <a:pt x="1190953" y="26516"/>
                </a:lnTo>
                <a:close/>
              </a:path>
              <a:path w="1265554" h="712470">
                <a:moveTo>
                  <a:pt x="1251378" y="20193"/>
                </a:moveTo>
                <a:lnTo>
                  <a:pt x="1202308" y="20193"/>
                </a:lnTo>
                <a:lnTo>
                  <a:pt x="1214881" y="42799"/>
                </a:lnTo>
                <a:lnTo>
                  <a:pt x="1203541" y="49115"/>
                </a:lnTo>
                <a:lnTo>
                  <a:pt x="1216152" y="71755"/>
                </a:lnTo>
                <a:lnTo>
                  <a:pt x="1251378" y="20193"/>
                </a:lnTo>
                <a:close/>
              </a:path>
              <a:path w="1265554" h="712470">
                <a:moveTo>
                  <a:pt x="1202308" y="20193"/>
                </a:moveTo>
                <a:lnTo>
                  <a:pt x="1190953" y="26516"/>
                </a:lnTo>
                <a:lnTo>
                  <a:pt x="1203541" y="49115"/>
                </a:lnTo>
                <a:lnTo>
                  <a:pt x="1214881" y="42799"/>
                </a:lnTo>
                <a:lnTo>
                  <a:pt x="1202308" y="20193"/>
                </a:lnTo>
                <a:close/>
              </a:path>
              <a:path w="1265554" h="712470">
                <a:moveTo>
                  <a:pt x="1265174" y="0"/>
                </a:moveTo>
                <a:lnTo>
                  <a:pt x="1178305" y="3810"/>
                </a:lnTo>
                <a:lnTo>
                  <a:pt x="1190953" y="26516"/>
                </a:lnTo>
                <a:lnTo>
                  <a:pt x="1202308" y="20193"/>
                </a:lnTo>
                <a:lnTo>
                  <a:pt x="1251378" y="20193"/>
                </a:lnTo>
                <a:lnTo>
                  <a:pt x="1265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9470" y="2497073"/>
            <a:ext cx="1268730" cy="1408430"/>
          </a:xfrm>
          <a:custGeom>
            <a:avLst/>
            <a:gdLst/>
            <a:ahLst/>
            <a:cxnLst/>
            <a:rect l="l" t="t" r="r" b="b"/>
            <a:pathLst>
              <a:path w="1268729" h="1408429">
                <a:moveTo>
                  <a:pt x="1206857" y="49123"/>
                </a:moveTo>
                <a:lnTo>
                  <a:pt x="0" y="1390650"/>
                </a:lnTo>
                <a:lnTo>
                  <a:pt x="19303" y="1407921"/>
                </a:lnTo>
                <a:lnTo>
                  <a:pt x="1226100" y="66463"/>
                </a:lnTo>
                <a:lnTo>
                  <a:pt x="1206857" y="49123"/>
                </a:lnTo>
                <a:close/>
              </a:path>
              <a:path w="1268729" h="1408429">
                <a:moveTo>
                  <a:pt x="1257584" y="39497"/>
                </a:moveTo>
                <a:lnTo>
                  <a:pt x="1215516" y="39497"/>
                </a:lnTo>
                <a:lnTo>
                  <a:pt x="1234820" y="56768"/>
                </a:lnTo>
                <a:lnTo>
                  <a:pt x="1226100" y="66463"/>
                </a:lnTo>
                <a:lnTo>
                  <a:pt x="1245362" y="83820"/>
                </a:lnTo>
                <a:lnTo>
                  <a:pt x="1257584" y="39497"/>
                </a:lnTo>
                <a:close/>
              </a:path>
              <a:path w="1268729" h="1408429">
                <a:moveTo>
                  <a:pt x="1215516" y="39497"/>
                </a:moveTo>
                <a:lnTo>
                  <a:pt x="1206857" y="49123"/>
                </a:lnTo>
                <a:lnTo>
                  <a:pt x="1226100" y="66463"/>
                </a:lnTo>
                <a:lnTo>
                  <a:pt x="1234820" y="56768"/>
                </a:lnTo>
                <a:lnTo>
                  <a:pt x="1215516" y="39497"/>
                </a:lnTo>
                <a:close/>
              </a:path>
              <a:path w="1268729" h="1408429">
                <a:moveTo>
                  <a:pt x="1268476" y="0"/>
                </a:moveTo>
                <a:lnTo>
                  <a:pt x="1187577" y="31750"/>
                </a:lnTo>
                <a:lnTo>
                  <a:pt x="1206857" y="49123"/>
                </a:lnTo>
                <a:lnTo>
                  <a:pt x="1215516" y="39497"/>
                </a:lnTo>
                <a:lnTo>
                  <a:pt x="1257584" y="39497"/>
                </a:lnTo>
                <a:lnTo>
                  <a:pt x="1268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18072" y="1796033"/>
            <a:ext cx="1270000" cy="2106930"/>
          </a:xfrm>
          <a:custGeom>
            <a:avLst/>
            <a:gdLst/>
            <a:ahLst/>
            <a:cxnLst/>
            <a:rect l="l" t="t" r="r" b="b"/>
            <a:pathLst>
              <a:path w="1270000" h="2106929">
                <a:moveTo>
                  <a:pt x="1218768" y="59998"/>
                </a:moveTo>
                <a:lnTo>
                  <a:pt x="0" y="2093467"/>
                </a:lnTo>
                <a:lnTo>
                  <a:pt x="22098" y="2106803"/>
                </a:lnTo>
                <a:lnTo>
                  <a:pt x="1241011" y="73301"/>
                </a:lnTo>
                <a:lnTo>
                  <a:pt x="1218768" y="59998"/>
                </a:lnTo>
                <a:close/>
              </a:path>
              <a:path w="1270000" h="2106929">
                <a:moveTo>
                  <a:pt x="1266144" y="48894"/>
                </a:moveTo>
                <a:lnTo>
                  <a:pt x="1225423" y="48894"/>
                </a:lnTo>
                <a:lnTo>
                  <a:pt x="1247648" y="62229"/>
                </a:lnTo>
                <a:lnTo>
                  <a:pt x="1241011" y="73301"/>
                </a:lnTo>
                <a:lnTo>
                  <a:pt x="1263268" y="86613"/>
                </a:lnTo>
                <a:lnTo>
                  <a:pt x="1266144" y="48894"/>
                </a:lnTo>
                <a:close/>
              </a:path>
              <a:path w="1270000" h="2106929">
                <a:moveTo>
                  <a:pt x="1225423" y="48894"/>
                </a:moveTo>
                <a:lnTo>
                  <a:pt x="1218768" y="59998"/>
                </a:lnTo>
                <a:lnTo>
                  <a:pt x="1241011" y="73301"/>
                </a:lnTo>
                <a:lnTo>
                  <a:pt x="1247648" y="62229"/>
                </a:lnTo>
                <a:lnTo>
                  <a:pt x="1225423" y="48894"/>
                </a:lnTo>
                <a:close/>
              </a:path>
              <a:path w="1270000" h="2106929">
                <a:moveTo>
                  <a:pt x="1269873" y="0"/>
                </a:moveTo>
                <a:lnTo>
                  <a:pt x="1196593" y="46736"/>
                </a:lnTo>
                <a:lnTo>
                  <a:pt x="1218768" y="59998"/>
                </a:lnTo>
                <a:lnTo>
                  <a:pt x="1225423" y="48894"/>
                </a:lnTo>
                <a:lnTo>
                  <a:pt x="1266144" y="48894"/>
                </a:lnTo>
                <a:lnTo>
                  <a:pt x="1269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22646" y="2497073"/>
            <a:ext cx="1265555" cy="731520"/>
          </a:xfrm>
          <a:custGeom>
            <a:avLst/>
            <a:gdLst/>
            <a:ahLst/>
            <a:cxnLst/>
            <a:rect l="l" t="t" r="r" b="b"/>
            <a:pathLst>
              <a:path w="1265554" h="731519">
                <a:moveTo>
                  <a:pt x="1191467" y="27371"/>
                </a:moveTo>
                <a:lnTo>
                  <a:pt x="0" y="708660"/>
                </a:lnTo>
                <a:lnTo>
                  <a:pt x="12953" y="731138"/>
                </a:lnTo>
                <a:lnTo>
                  <a:pt x="1204326" y="49833"/>
                </a:lnTo>
                <a:lnTo>
                  <a:pt x="1191467" y="27371"/>
                </a:lnTo>
                <a:close/>
              </a:path>
              <a:path w="1265554" h="731519">
                <a:moveTo>
                  <a:pt x="1251343" y="20954"/>
                </a:moveTo>
                <a:lnTo>
                  <a:pt x="1202689" y="20954"/>
                </a:lnTo>
                <a:lnTo>
                  <a:pt x="1215516" y="43434"/>
                </a:lnTo>
                <a:lnTo>
                  <a:pt x="1204326" y="49833"/>
                </a:lnTo>
                <a:lnTo>
                  <a:pt x="1217167" y="72262"/>
                </a:lnTo>
                <a:lnTo>
                  <a:pt x="1251343" y="20954"/>
                </a:lnTo>
                <a:close/>
              </a:path>
              <a:path w="1265554" h="731519">
                <a:moveTo>
                  <a:pt x="1202689" y="20954"/>
                </a:moveTo>
                <a:lnTo>
                  <a:pt x="1191467" y="27371"/>
                </a:lnTo>
                <a:lnTo>
                  <a:pt x="1204326" y="49833"/>
                </a:lnTo>
                <a:lnTo>
                  <a:pt x="1215516" y="43434"/>
                </a:lnTo>
                <a:lnTo>
                  <a:pt x="1202689" y="20954"/>
                </a:lnTo>
                <a:close/>
              </a:path>
              <a:path w="1265554" h="731519">
                <a:moveTo>
                  <a:pt x="1265301" y="0"/>
                </a:moveTo>
                <a:lnTo>
                  <a:pt x="1178559" y="4825"/>
                </a:lnTo>
                <a:lnTo>
                  <a:pt x="1191467" y="27371"/>
                </a:lnTo>
                <a:lnTo>
                  <a:pt x="1202689" y="20954"/>
                </a:lnTo>
                <a:lnTo>
                  <a:pt x="1251343" y="20954"/>
                </a:lnTo>
                <a:lnTo>
                  <a:pt x="1265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19470" y="1796034"/>
            <a:ext cx="1268730" cy="1429385"/>
          </a:xfrm>
          <a:custGeom>
            <a:avLst/>
            <a:gdLst/>
            <a:ahLst/>
            <a:cxnLst/>
            <a:rect l="l" t="t" r="r" b="b"/>
            <a:pathLst>
              <a:path w="1268729" h="1429385">
                <a:moveTo>
                  <a:pt x="1207198" y="49553"/>
                </a:moveTo>
                <a:lnTo>
                  <a:pt x="0" y="1412113"/>
                </a:lnTo>
                <a:lnTo>
                  <a:pt x="19303" y="1429257"/>
                </a:lnTo>
                <a:lnTo>
                  <a:pt x="1226589" y="66742"/>
                </a:lnTo>
                <a:lnTo>
                  <a:pt x="1207198" y="49553"/>
                </a:lnTo>
                <a:close/>
              </a:path>
              <a:path w="1268729" h="1429385">
                <a:moveTo>
                  <a:pt x="1257797" y="39877"/>
                </a:moveTo>
                <a:lnTo>
                  <a:pt x="1215770" y="39877"/>
                </a:lnTo>
                <a:lnTo>
                  <a:pt x="1235202" y="57023"/>
                </a:lnTo>
                <a:lnTo>
                  <a:pt x="1226589" y="66742"/>
                </a:lnTo>
                <a:lnTo>
                  <a:pt x="1245996" y="83946"/>
                </a:lnTo>
                <a:lnTo>
                  <a:pt x="1257797" y="39877"/>
                </a:lnTo>
                <a:close/>
              </a:path>
              <a:path w="1268729" h="1429385">
                <a:moveTo>
                  <a:pt x="1215770" y="39877"/>
                </a:moveTo>
                <a:lnTo>
                  <a:pt x="1207198" y="49553"/>
                </a:lnTo>
                <a:lnTo>
                  <a:pt x="1226589" y="66742"/>
                </a:lnTo>
                <a:lnTo>
                  <a:pt x="1235202" y="57023"/>
                </a:lnTo>
                <a:lnTo>
                  <a:pt x="1215770" y="39877"/>
                </a:lnTo>
                <a:close/>
              </a:path>
              <a:path w="1268729" h="1429385">
                <a:moveTo>
                  <a:pt x="1268476" y="0"/>
                </a:moveTo>
                <a:lnTo>
                  <a:pt x="1187830" y="32385"/>
                </a:lnTo>
                <a:lnTo>
                  <a:pt x="1207198" y="49553"/>
                </a:lnTo>
                <a:lnTo>
                  <a:pt x="1215770" y="39877"/>
                </a:lnTo>
                <a:lnTo>
                  <a:pt x="1257797" y="39877"/>
                </a:lnTo>
                <a:lnTo>
                  <a:pt x="1268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52381" y="2382012"/>
            <a:ext cx="466090" cy="78105"/>
          </a:xfrm>
          <a:custGeom>
            <a:avLst/>
            <a:gdLst/>
            <a:ahLst/>
            <a:cxnLst/>
            <a:rect l="l" t="t" r="r" b="b"/>
            <a:pathLst>
              <a:path w="466090" h="78105">
                <a:moveTo>
                  <a:pt x="388239" y="0"/>
                </a:moveTo>
                <a:lnTo>
                  <a:pt x="388239" y="77724"/>
                </a:lnTo>
                <a:lnTo>
                  <a:pt x="440055" y="51815"/>
                </a:lnTo>
                <a:lnTo>
                  <a:pt x="401193" y="51815"/>
                </a:lnTo>
                <a:lnTo>
                  <a:pt x="401193" y="25908"/>
                </a:lnTo>
                <a:lnTo>
                  <a:pt x="440055" y="25908"/>
                </a:lnTo>
                <a:lnTo>
                  <a:pt x="388239" y="0"/>
                </a:lnTo>
                <a:close/>
              </a:path>
              <a:path w="466090" h="78105">
                <a:moveTo>
                  <a:pt x="388239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388239" y="51815"/>
                </a:lnTo>
                <a:lnTo>
                  <a:pt x="388239" y="25908"/>
                </a:lnTo>
                <a:close/>
              </a:path>
              <a:path w="466090" h="78105">
                <a:moveTo>
                  <a:pt x="440055" y="25908"/>
                </a:moveTo>
                <a:lnTo>
                  <a:pt x="401193" y="25908"/>
                </a:lnTo>
                <a:lnTo>
                  <a:pt x="401193" y="51815"/>
                </a:lnTo>
                <a:lnTo>
                  <a:pt x="440055" y="51815"/>
                </a:lnTo>
                <a:lnTo>
                  <a:pt x="465963" y="38862"/>
                </a:lnTo>
                <a:lnTo>
                  <a:pt x="440055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52381" y="3223261"/>
            <a:ext cx="466090" cy="78105"/>
          </a:xfrm>
          <a:custGeom>
            <a:avLst/>
            <a:gdLst/>
            <a:ahLst/>
            <a:cxnLst/>
            <a:rect l="l" t="t" r="r" b="b"/>
            <a:pathLst>
              <a:path w="466090" h="78104">
                <a:moveTo>
                  <a:pt x="388239" y="0"/>
                </a:moveTo>
                <a:lnTo>
                  <a:pt x="388239" y="77724"/>
                </a:lnTo>
                <a:lnTo>
                  <a:pt x="440055" y="51815"/>
                </a:lnTo>
                <a:lnTo>
                  <a:pt x="401193" y="51815"/>
                </a:lnTo>
                <a:lnTo>
                  <a:pt x="401193" y="25907"/>
                </a:lnTo>
                <a:lnTo>
                  <a:pt x="440054" y="25907"/>
                </a:lnTo>
                <a:lnTo>
                  <a:pt x="388239" y="0"/>
                </a:lnTo>
                <a:close/>
              </a:path>
              <a:path w="466090" h="78104">
                <a:moveTo>
                  <a:pt x="388239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88239" y="51815"/>
                </a:lnTo>
                <a:lnTo>
                  <a:pt x="388239" y="25907"/>
                </a:lnTo>
                <a:close/>
              </a:path>
              <a:path w="466090" h="78104">
                <a:moveTo>
                  <a:pt x="440054" y="25907"/>
                </a:moveTo>
                <a:lnTo>
                  <a:pt x="401193" y="25907"/>
                </a:lnTo>
                <a:lnTo>
                  <a:pt x="401193" y="51815"/>
                </a:lnTo>
                <a:lnTo>
                  <a:pt x="440055" y="51815"/>
                </a:lnTo>
                <a:lnTo>
                  <a:pt x="465963" y="38862"/>
                </a:lnTo>
                <a:lnTo>
                  <a:pt x="440054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89447" y="160020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0"/>
                </a:moveTo>
                <a:lnTo>
                  <a:pt x="36195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92496" y="1606296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61950" y="0"/>
                </a:moveTo>
                <a:lnTo>
                  <a:pt x="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94020" y="300990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0"/>
                </a:moveTo>
                <a:lnTo>
                  <a:pt x="36195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98591" y="3015995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61950" y="0"/>
                </a:moveTo>
                <a:lnTo>
                  <a:pt x="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55764" y="2980944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0"/>
                </a:moveTo>
                <a:lnTo>
                  <a:pt x="36195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58811" y="2987039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61950" y="0"/>
                </a:moveTo>
                <a:lnTo>
                  <a:pt x="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64908" y="3674364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0"/>
                </a:moveTo>
                <a:lnTo>
                  <a:pt x="36195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69479" y="3678935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61950" y="0"/>
                </a:moveTo>
                <a:lnTo>
                  <a:pt x="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40479" y="3023616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0"/>
                </a:moveTo>
                <a:lnTo>
                  <a:pt x="36195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43527" y="3029711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61950" y="0"/>
                </a:moveTo>
                <a:lnTo>
                  <a:pt x="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63339" y="2295144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0"/>
                </a:moveTo>
                <a:lnTo>
                  <a:pt x="36195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67911" y="2299716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61950" y="0"/>
                </a:moveTo>
                <a:lnTo>
                  <a:pt x="0" y="36195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73473" y="3168777"/>
            <a:ext cx="1245870" cy="78105"/>
          </a:xfrm>
          <a:custGeom>
            <a:avLst/>
            <a:gdLst/>
            <a:ahLst/>
            <a:cxnLst/>
            <a:rect l="l" t="t" r="r" b="b"/>
            <a:pathLst>
              <a:path w="1245870" h="78105">
                <a:moveTo>
                  <a:pt x="1219922" y="25781"/>
                </a:moveTo>
                <a:lnTo>
                  <a:pt x="1180846" y="25781"/>
                </a:lnTo>
                <a:lnTo>
                  <a:pt x="1180973" y="51688"/>
                </a:lnTo>
                <a:lnTo>
                  <a:pt x="1167934" y="51746"/>
                </a:lnTo>
                <a:lnTo>
                  <a:pt x="1168018" y="77724"/>
                </a:lnTo>
                <a:lnTo>
                  <a:pt x="1245615" y="38481"/>
                </a:lnTo>
                <a:lnTo>
                  <a:pt x="1219922" y="25781"/>
                </a:lnTo>
                <a:close/>
              </a:path>
              <a:path w="1245870" h="78105">
                <a:moveTo>
                  <a:pt x="1167849" y="25838"/>
                </a:moveTo>
                <a:lnTo>
                  <a:pt x="0" y="30987"/>
                </a:lnTo>
                <a:lnTo>
                  <a:pt x="0" y="56896"/>
                </a:lnTo>
                <a:lnTo>
                  <a:pt x="1167934" y="51746"/>
                </a:lnTo>
                <a:lnTo>
                  <a:pt x="1167849" y="25838"/>
                </a:lnTo>
                <a:close/>
              </a:path>
              <a:path w="1245870" h="78105">
                <a:moveTo>
                  <a:pt x="1180846" y="25781"/>
                </a:moveTo>
                <a:lnTo>
                  <a:pt x="1167849" y="25838"/>
                </a:lnTo>
                <a:lnTo>
                  <a:pt x="1167934" y="51746"/>
                </a:lnTo>
                <a:lnTo>
                  <a:pt x="1180973" y="51688"/>
                </a:lnTo>
                <a:lnTo>
                  <a:pt x="1180846" y="25781"/>
                </a:lnTo>
                <a:close/>
              </a:path>
              <a:path w="1245870" h="78105">
                <a:moveTo>
                  <a:pt x="1167764" y="0"/>
                </a:moveTo>
                <a:lnTo>
                  <a:pt x="1167849" y="25838"/>
                </a:lnTo>
                <a:lnTo>
                  <a:pt x="1219922" y="25781"/>
                </a:lnTo>
                <a:lnTo>
                  <a:pt x="1167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64173" y="3155061"/>
            <a:ext cx="1245870" cy="78105"/>
          </a:xfrm>
          <a:custGeom>
            <a:avLst/>
            <a:gdLst/>
            <a:ahLst/>
            <a:cxnLst/>
            <a:rect l="l" t="t" r="r" b="b"/>
            <a:pathLst>
              <a:path w="1245870" h="78105">
                <a:moveTo>
                  <a:pt x="1219922" y="25780"/>
                </a:moveTo>
                <a:lnTo>
                  <a:pt x="1180846" y="25780"/>
                </a:lnTo>
                <a:lnTo>
                  <a:pt x="1180973" y="51688"/>
                </a:lnTo>
                <a:lnTo>
                  <a:pt x="1167934" y="51746"/>
                </a:lnTo>
                <a:lnTo>
                  <a:pt x="1168018" y="77724"/>
                </a:lnTo>
                <a:lnTo>
                  <a:pt x="1245615" y="38480"/>
                </a:lnTo>
                <a:lnTo>
                  <a:pt x="1219922" y="25780"/>
                </a:lnTo>
                <a:close/>
              </a:path>
              <a:path w="1245870" h="78105">
                <a:moveTo>
                  <a:pt x="1167849" y="25838"/>
                </a:moveTo>
                <a:lnTo>
                  <a:pt x="0" y="30987"/>
                </a:lnTo>
                <a:lnTo>
                  <a:pt x="0" y="56896"/>
                </a:lnTo>
                <a:lnTo>
                  <a:pt x="1167934" y="51746"/>
                </a:lnTo>
                <a:lnTo>
                  <a:pt x="1167849" y="25838"/>
                </a:lnTo>
                <a:close/>
              </a:path>
              <a:path w="1245870" h="78105">
                <a:moveTo>
                  <a:pt x="1180846" y="25780"/>
                </a:moveTo>
                <a:lnTo>
                  <a:pt x="1167849" y="25838"/>
                </a:lnTo>
                <a:lnTo>
                  <a:pt x="1167934" y="51746"/>
                </a:lnTo>
                <a:lnTo>
                  <a:pt x="1180973" y="51688"/>
                </a:lnTo>
                <a:lnTo>
                  <a:pt x="1180846" y="25780"/>
                </a:lnTo>
                <a:close/>
              </a:path>
              <a:path w="1245870" h="78105">
                <a:moveTo>
                  <a:pt x="1167764" y="0"/>
                </a:moveTo>
                <a:lnTo>
                  <a:pt x="1167849" y="25838"/>
                </a:lnTo>
                <a:lnTo>
                  <a:pt x="1219922" y="25780"/>
                </a:lnTo>
                <a:lnTo>
                  <a:pt x="1167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22518" y="1760982"/>
            <a:ext cx="1261745" cy="746760"/>
          </a:xfrm>
          <a:custGeom>
            <a:avLst/>
            <a:gdLst/>
            <a:ahLst/>
            <a:cxnLst/>
            <a:rect l="l" t="t" r="r" b="b"/>
            <a:pathLst>
              <a:path w="1261745" h="746760">
                <a:moveTo>
                  <a:pt x="1187763" y="28180"/>
                </a:moveTo>
                <a:lnTo>
                  <a:pt x="0" y="724407"/>
                </a:lnTo>
                <a:lnTo>
                  <a:pt x="13208" y="746759"/>
                </a:lnTo>
                <a:lnTo>
                  <a:pt x="1200894" y="50503"/>
                </a:lnTo>
                <a:lnTo>
                  <a:pt x="1187763" y="28180"/>
                </a:lnTo>
                <a:close/>
              </a:path>
              <a:path w="1261745" h="746760">
                <a:moveTo>
                  <a:pt x="1247309" y="21589"/>
                </a:moveTo>
                <a:lnTo>
                  <a:pt x="1199007" y="21589"/>
                </a:lnTo>
                <a:lnTo>
                  <a:pt x="1212088" y="43941"/>
                </a:lnTo>
                <a:lnTo>
                  <a:pt x="1200894" y="50503"/>
                </a:lnTo>
                <a:lnTo>
                  <a:pt x="1213993" y="72770"/>
                </a:lnTo>
                <a:lnTo>
                  <a:pt x="1247309" y="21589"/>
                </a:lnTo>
                <a:close/>
              </a:path>
              <a:path w="1261745" h="746760">
                <a:moveTo>
                  <a:pt x="1199007" y="21589"/>
                </a:moveTo>
                <a:lnTo>
                  <a:pt x="1187763" y="28180"/>
                </a:lnTo>
                <a:lnTo>
                  <a:pt x="1200894" y="50503"/>
                </a:lnTo>
                <a:lnTo>
                  <a:pt x="1212088" y="43941"/>
                </a:lnTo>
                <a:lnTo>
                  <a:pt x="1199007" y="21589"/>
                </a:lnTo>
                <a:close/>
              </a:path>
              <a:path w="1261745" h="746760">
                <a:moveTo>
                  <a:pt x="1261364" y="0"/>
                </a:moveTo>
                <a:lnTo>
                  <a:pt x="1174623" y="5841"/>
                </a:lnTo>
                <a:lnTo>
                  <a:pt x="1187763" y="28180"/>
                </a:lnTo>
                <a:lnTo>
                  <a:pt x="1199007" y="21589"/>
                </a:lnTo>
                <a:lnTo>
                  <a:pt x="1247309" y="21589"/>
                </a:lnTo>
                <a:lnTo>
                  <a:pt x="1261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518359" y="4219955"/>
            <a:ext cx="5709920" cy="8674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spcBef>
                <a:spcPts val="53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Each </a:t>
            </a:r>
            <a:r>
              <a:rPr sz="2400" b="1" spc="-5" dirty="0">
                <a:latin typeface="Calibri"/>
                <a:cs typeface="Calibri"/>
              </a:rPr>
              <a:t>time </a:t>
            </a:r>
            <a:r>
              <a:rPr sz="2400" b="1" spc="-15" dirty="0">
                <a:latin typeface="Calibri"/>
                <a:cs typeface="Calibri"/>
              </a:rPr>
              <a:t>before </a:t>
            </a:r>
            <a:r>
              <a:rPr sz="2400" b="1" spc="-10" dirty="0">
                <a:latin typeface="Calibri"/>
                <a:cs typeface="Calibri"/>
              </a:rPr>
              <a:t>updating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892810" lvl="1" indent="-342900">
              <a:spcBef>
                <a:spcPts val="434"/>
              </a:spcBef>
              <a:buFont typeface="Wingdings"/>
              <a:buChar char=""/>
              <a:tabLst>
                <a:tab pos="893444" algn="l"/>
              </a:tabLst>
            </a:pPr>
            <a:r>
              <a:rPr sz="2400" spc="-15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neuron </a:t>
            </a:r>
            <a:r>
              <a:rPr sz="2400" spc="-5" dirty="0">
                <a:latin typeface="Calibri"/>
                <a:cs typeface="Calibri"/>
              </a:rPr>
              <a:t>has p%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dropout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171696" y="3894329"/>
            <a:ext cx="1259205" cy="78105"/>
          </a:xfrm>
          <a:custGeom>
            <a:avLst/>
            <a:gdLst/>
            <a:ahLst/>
            <a:cxnLst/>
            <a:rect l="l" t="t" r="r" b="b"/>
            <a:pathLst>
              <a:path w="1259204" h="78104">
                <a:moveTo>
                  <a:pt x="1181989" y="0"/>
                </a:moveTo>
                <a:lnTo>
                  <a:pt x="1181565" y="25938"/>
                </a:lnTo>
                <a:lnTo>
                  <a:pt x="1194562" y="26162"/>
                </a:lnTo>
                <a:lnTo>
                  <a:pt x="1194054" y="51943"/>
                </a:lnTo>
                <a:lnTo>
                  <a:pt x="1181140" y="51943"/>
                </a:lnTo>
                <a:lnTo>
                  <a:pt x="1180719" y="77724"/>
                </a:lnTo>
                <a:lnTo>
                  <a:pt x="1234458" y="51943"/>
                </a:lnTo>
                <a:lnTo>
                  <a:pt x="1194054" y="51943"/>
                </a:lnTo>
                <a:lnTo>
                  <a:pt x="1181143" y="51721"/>
                </a:lnTo>
                <a:lnTo>
                  <a:pt x="1234919" y="51721"/>
                </a:lnTo>
                <a:lnTo>
                  <a:pt x="1259078" y="40132"/>
                </a:lnTo>
                <a:lnTo>
                  <a:pt x="1181989" y="0"/>
                </a:lnTo>
                <a:close/>
              </a:path>
              <a:path w="1259204" h="78104">
                <a:moveTo>
                  <a:pt x="1181565" y="25938"/>
                </a:moveTo>
                <a:lnTo>
                  <a:pt x="1181143" y="51721"/>
                </a:lnTo>
                <a:lnTo>
                  <a:pt x="1194054" y="51943"/>
                </a:lnTo>
                <a:lnTo>
                  <a:pt x="1194562" y="26162"/>
                </a:lnTo>
                <a:lnTo>
                  <a:pt x="1181565" y="25938"/>
                </a:lnTo>
                <a:close/>
              </a:path>
              <a:path w="1259204" h="78104">
                <a:moveTo>
                  <a:pt x="508" y="5588"/>
                </a:moveTo>
                <a:lnTo>
                  <a:pt x="0" y="31496"/>
                </a:lnTo>
                <a:lnTo>
                  <a:pt x="1181143" y="51721"/>
                </a:lnTo>
                <a:lnTo>
                  <a:pt x="1181565" y="25938"/>
                </a:lnTo>
                <a:lnTo>
                  <a:pt x="508" y="5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41060" y="3894329"/>
            <a:ext cx="1259205" cy="78105"/>
          </a:xfrm>
          <a:custGeom>
            <a:avLst/>
            <a:gdLst/>
            <a:ahLst/>
            <a:cxnLst/>
            <a:rect l="l" t="t" r="r" b="b"/>
            <a:pathLst>
              <a:path w="1259204" h="78104">
                <a:moveTo>
                  <a:pt x="1181989" y="0"/>
                </a:moveTo>
                <a:lnTo>
                  <a:pt x="1181565" y="25938"/>
                </a:lnTo>
                <a:lnTo>
                  <a:pt x="1194562" y="26162"/>
                </a:lnTo>
                <a:lnTo>
                  <a:pt x="1194053" y="51943"/>
                </a:lnTo>
                <a:lnTo>
                  <a:pt x="1181140" y="51943"/>
                </a:lnTo>
                <a:lnTo>
                  <a:pt x="1180718" y="77724"/>
                </a:lnTo>
                <a:lnTo>
                  <a:pt x="1234458" y="51943"/>
                </a:lnTo>
                <a:lnTo>
                  <a:pt x="1194053" y="51943"/>
                </a:lnTo>
                <a:lnTo>
                  <a:pt x="1181143" y="51721"/>
                </a:lnTo>
                <a:lnTo>
                  <a:pt x="1234919" y="51721"/>
                </a:lnTo>
                <a:lnTo>
                  <a:pt x="1259077" y="40132"/>
                </a:lnTo>
                <a:lnTo>
                  <a:pt x="1181989" y="0"/>
                </a:lnTo>
                <a:close/>
              </a:path>
              <a:path w="1259204" h="78104">
                <a:moveTo>
                  <a:pt x="1181565" y="25938"/>
                </a:moveTo>
                <a:lnTo>
                  <a:pt x="1181143" y="51721"/>
                </a:lnTo>
                <a:lnTo>
                  <a:pt x="1194053" y="51943"/>
                </a:lnTo>
                <a:lnTo>
                  <a:pt x="1194562" y="26162"/>
                </a:lnTo>
                <a:lnTo>
                  <a:pt x="1181565" y="25938"/>
                </a:lnTo>
                <a:close/>
              </a:path>
              <a:path w="1259204" h="78104">
                <a:moveTo>
                  <a:pt x="507" y="5588"/>
                </a:moveTo>
                <a:lnTo>
                  <a:pt x="0" y="31496"/>
                </a:lnTo>
                <a:lnTo>
                  <a:pt x="1181143" y="51721"/>
                </a:lnTo>
                <a:lnTo>
                  <a:pt x="1181565" y="25938"/>
                </a:lnTo>
                <a:lnTo>
                  <a:pt x="507" y="5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189611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Dropout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7748" y="1511299"/>
            <a:ext cx="1297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Training: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9344" y="2240279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0" y="255270"/>
                </a:moveTo>
                <a:lnTo>
                  <a:pt x="4099" y="209387"/>
                </a:lnTo>
                <a:lnTo>
                  <a:pt x="15919" y="166202"/>
                </a:lnTo>
                <a:lnTo>
                  <a:pt x="34741" y="126435"/>
                </a:lnTo>
                <a:lnTo>
                  <a:pt x="59847" y="90807"/>
                </a:lnTo>
                <a:lnTo>
                  <a:pt x="90520" y="60040"/>
                </a:lnTo>
                <a:lnTo>
                  <a:pt x="126040" y="34854"/>
                </a:lnTo>
                <a:lnTo>
                  <a:pt x="165690" y="15971"/>
                </a:lnTo>
                <a:lnTo>
                  <a:pt x="208752" y="4113"/>
                </a:lnTo>
                <a:lnTo>
                  <a:pt x="254507" y="0"/>
                </a:lnTo>
                <a:lnTo>
                  <a:pt x="300263" y="4113"/>
                </a:lnTo>
                <a:lnTo>
                  <a:pt x="343325" y="15971"/>
                </a:lnTo>
                <a:lnTo>
                  <a:pt x="382975" y="34854"/>
                </a:lnTo>
                <a:lnTo>
                  <a:pt x="418495" y="60040"/>
                </a:lnTo>
                <a:lnTo>
                  <a:pt x="449168" y="90807"/>
                </a:lnTo>
                <a:lnTo>
                  <a:pt x="474274" y="126435"/>
                </a:lnTo>
                <a:lnTo>
                  <a:pt x="493096" y="166202"/>
                </a:lnTo>
                <a:lnTo>
                  <a:pt x="504916" y="209387"/>
                </a:lnTo>
                <a:lnTo>
                  <a:pt x="509015" y="255270"/>
                </a:lnTo>
                <a:lnTo>
                  <a:pt x="504916" y="301152"/>
                </a:lnTo>
                <a:lnTo>
                  <a:pt x="493096" y="344337"/>
                </a:lnTo>
                <a:lnTo>
                  <a:pt x="474274" y="384104"/>
                </a:lnTo>
                <a:lnTo>
                  <a:pt x="449168" y="419732"/>
                </a:lnTo>
                <a:lnTo>
                  <a:pt x="418495" y="450499"/>
                </a:lnTo>
                <a:lnTo>
                  <a:pt x="382975" y="475685"/>
                </a:lnTo>
                <a:lnTo>
                  <a:pt x="343325" y="494568"/>
                </a:lnTo>
                <a:lnTo>
                  <a:pt x="300263" y="506426"/>
                </a:lnTo>
                <a:lnTo>
                  <a:pt x="254507" y="510540"/>
                </a:lnTo>
                <a:lnTo>
                  <a:pt x="208752" y="506426"/>
                </a:lnTo>
                <a:lnTo>
                  <a:pt x="165690" y="494568"/>
                </a:lnTo>
                <a:lnTo>
                  <a:pt x="126040" y="475685"/>
                </a:lnTo>
                <a:lnTo>
                  <a:pt x="90520" y="450499"/>
                </a:lnTo>
                <a:lnTo>
                  <a:pt x="59847" y="419732"/>
                </a:lnTo>
                <a:lnTo>
                  <a:pt x="34741" y="384104"/>
                </a:lnTo>
                <a:lnTo>
                  <a:pt x="15919" y="344337"/>
                </a:lnTo>
                <a:lnTo>
                  <a:pt x="4099" y="301152"/>
                </a:lnTo>
                <a:lnTo>
                  <a:pt x="0" y="2552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9344" y="363778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6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5840" y="2153411"/>
            <a:ext cx="510540" cy="509270"/>
          </a:xfrm>
          <a:custGeom>
            <a:avLst/>
            <a:gdLst/>
            <a:ahLst/>
            <a:cxnLst/>
            <a:rect l="l" t="t" r="r" b="b"/>
            <a:pathLst>
              <a:path w="510540" h="509269">
                <a:moveTo>
                  <a:pt x="0" y="254508"/>
                </a:moveTo>
                <a:lnTo>
                  <a:pt x="4113" y="208752"/>
                </a:lnTo>
                <a:lnTo>
                  <a:pt x="15971" y="165690"/>
                </a:lnTo>
                <a:lnTo>
                  <a:pt x="34854" y="126040"/>
                </a:lnTo>
                <a:lnTo>
                  <a:pt x="60040" y="90520"/>
                </a:lnTo>
                <a:lnTo>
                  <a:pt x="90807" y="59847"/>
                </a:lnTo>
                <a:lnTo>
                  <a:pt x="126435" y="34741"/>
                </a:lnTo>
                <a:lnTo>
                  <a:pt x="166202" y="15919"/>
                </a:lnTo>
                <a:lnTo>
                  <a:pt x="209387" y="4099"/>
                </a:lnTo>
                <a:lnTo>
                  <a:pt x="255269" y="0"/>
                </a:lnTo>
                <a:lnTo>
                  <a:pt x="301152" y="4099"/>
                </a:lnTo>
                <a:lnTo>
                  <a:pt x="344337" y="15919"/>
                </a:lnTo>
                <a:lnTo>
                  <a:pt x="384104" y="34741"/>
                </a:lnTo>
                <a:lnTo>
                  <a:pt x="419732" y="59847"/>
                </a:lnTo>
                <a:lnTo>
                  <a:pt x="450499" y="90520"/>
                </a:lnTo>
                <a:lnTo>
                  <a:pt x="475685" y="126040"/>
                </a:lnTo>
                <a:lnTo>
                  <a:pt x="494568" y="165690"/>
                </a:lnTo>
                <a:lnTo>
                  <a:pt x="506426" y="208752"/>
                </a:lnTo>
                <a:lnTo>
                  <a:pt x="510539" y="254508"/>
                </a:lnTo>
                <a:lnTo>
                  <a:pt x="506426" y="300263"/>
                </a:lnTo>
                <a:lnTo>
                  <a:pt x="494568" y="343325"/>
                </a:lnTo>
                <a:lnTo>
                  <a:pt x="475685" y="382975"/>
                </a:lnTo>
                <a:lnTo>
                  <a:pt x="450499" y="418495"/>
                </a:lnTo>
                <a:lnTo>
                  <a:pt x="419732" y="449168"/>
                </a:lnTo>
                <a:lnTo>
                  <a:pt x="384104" y="474274"/>
                </a:lnTo>
                <a:lnTo>
                  <a:pt x="344337" y="493096"/>
                </a:lnTo>
                <a:lnTo>
                  <a:pt x="301152" y="504916"/>
                </a:lnTo>
                <a:lnTo>
                  <a:pt x="255269" y="509015"/>
                </a:lnTo>
                <a:lnTo>
                  <a:pt x="209387" y="504916"/>
                </a:lnTo>
                <a:lnTo>
                  <a:pt x="166202" y="493096"/>
                </a:lnTo>
                <a:lnTo>
                  <a:pt x="126435" y="474274"/>
                </a:lnTo>
                <a:lnTo>
                  <a:pt x="90807" y="449168"/>
                </a:lnTo>
                <a:lnTo>
                  <a:pt x="60040" y="418495"/>
                </a:lnTo>
                <a:lnTo>
                  <a:pt x="34854" y="382975"/>
                </a:lnTo>
                <a:lnTo>
                  <a:pt x="15971" y="343325"/>
                </a:lnTo>
                <a:lnTo>
                  <a:pt x="4113" y="300263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5840" y="2991611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0" y="255270"/>
                </a:moveTo>
                <a:lnTo>
                  <a:pt x="4113" y="209387"/>
                </a:lnTo>
                <a:lnTo>
                  <a:pt x="15971" y="166202"/>
                </a:lnTo>
                <a:lnTo>
                  <a:pt x="34854" y="126435"/>
                </a:lnTo>
                <a:lnTo>
                  <a:pt x="60040" y="90807"/>
                </a:lnTo>
                <a:lnTo>
                  <a:pt x="90807" y="60040"/>
                </a:lnTo>
                <a:lnTo>
                  <a:pt x="126435" y="34854"/>
                </a:lnTo>
                <a:lnTo>
                  <a:pt x="166202" y="15971"/>
                </a:lnTo>
                <a:lnTo>
                  <a:pt x="209387" y="4113"/>
                </a:lnTo>
                <a:lnTo>
                  <a:pt x="255269" y="0"/>
                </a:lnTo>
                <a:lnTo>
                  <a:pt x="301152" y="4113"/>
                </a:lnTo>
                <a:lnTo>
                  <a:pt x="344337" y="15971"/>
                </a:lnTo>
                <a:lnTo>
                  <a:pt x="384104" y="34854"/>
                </a:lnTo>
                <a:lnTo>
                  <a:pt x="419732" y="60040"/>
                </a:lnTo>
                <a:lnTo>
                  <a:pt x="450499" y="90807"/>
                </a:lnTo>
                <a:lnTo>
                  <a:pt x="475685" y="126435"/>
                </a:lnTo>
                <a:lnTo>
                  <a:pt x="494568" y="166202"/>
                </a:lnTo>
                <a:lnTo>
                  <a:pt x="506426" y="209387"/>
                </a:lnTo>
                <a:lnTo>
                  <a:pt x="510539" y="255270"/>
                </a:lnTo>
                <a:lnTo>
                  <a:pt x="506426" y="301152"/>
                </a:lnTo>
                <a:lnTo>
                  <a:pt x="494568" y="344337"/>
                </a:lnTo>
                <a:lnTo>
                  <a:pt x="475685" y="384104"/>
                </a:lnTo>
                <a:lnTo>
                  <a:pt x="450499" y="419732"/>
                </a:lnTo>
                <a:lnTo>
                  <a:pt x="419732" y="450499"/>
                </a:lnTo>
                <a:lnTo>
                  <a:pt x="384104" y="475685"/>
                </a:lnTo>
                <a:lnTo>
                  <a:pt x="344337" y="494568"/>
                </a:lnTo>
                <a:lnTo>
                  <a:pt x="301152" y="506426"/>
                </a:lnTo>
                <a:lnTo>
                  <a:pt x="255269" y="510539"/>
                </a:lnTo>
                <a:lnTo>
                  <a:pt x="209387" y="506426"/>
                </a:lnTo>
                <a:lnTo>
                  <a:pt x="166202" y="494568"/>
                </a:lnTo>
                <a:lnTo>
                  <a:pt x="126435" y="475685"/>
                </a:lnTo>
                <a:lnTo>
                  <a:pt x="90807" y="450499"/>
                </a:lnTo>
                <a:lnTo>
                  <a:pt x="60040" y="419732"/>
                </a:lnTo>
                <a:lnTo>
                  <a:pt x="34854" y="384104"/>
                </a:lnTo>
                <a:lnTo>
                  <a:pt x="15971" y="344337"/>
                </a:lnTo>
                <a:lnTo>
                  <a:pt x="4113" y="301152"/>
                </a:lnTo>
                <a:lnTo>
                  <a:pt x="0" y="2552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3820" y="1639823"/>
            <a:ext cx="2667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3820" y="163982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0" y="266700"/>
                </a:moveTo>
                <a:lnTo>
                  <a:pt x="266700" y="266700"/>
                </a:ln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4805" y="1763522"/>
            <a:ext cx="1265555" cy="734060"/>
          </a:xfrm>
          <a:custGeom>
            <a:avLst/>
            <a:gdLst/>
            <a:ahLst/>
            <a:cxnLst/>
            <a:rect l="l" t="t" r="r" b="b"/>
            <a:pathLst>
              <a:path w="1265554" h="734060">
                <a:moveTo>
                  <a:pt x="1191423" y="706130"/>
                </a:moveTo>
                <a:lnTo>
                  <a:pt x="1178559" y="728599"/>
                </a:lnTo>
                <a:lnTo>
                  <a:pt x="1265300" y="733678"/>
                </a:lnTo>
                <a:lnTo>
                  <a:pt x="1251307" y="712597"/>
                </a:lnTo>
                <a:lnTo>
                  <a:pt x="1202690" y="712597"/>
                </a:lnTo>
                <a:lnTo>
                  <a:pt x="1191423" y="706130"/>
                </a:lnTo>
                <a:close/>
              </a:path>
              <a:path w="1265554" h="734060">
                <a:moveTo>
                  <a:pt x="1204281" y="683670"/>
                </a:moveTo>
                <a:lnTo>
                  <a:pt x="1191423" y="706130"/>
                </a:lnTo>
                <a:lnTo>
                  <a:pt x="1202690" y="712597"/>
                </a:lnTo>
                <a:lnTo>
                  <a:pt x="1215517" y="690117"/>
                </a:lnTo>
                <a:lnTo>
                  <a:pt x="1204281" y="683670"/>
                </a:lnTo>
                <a:close/>
              </a:path>
              <a:path w="1265554" h="734060">
                <a:moveTo>
                  <a:pt x="1217168" y="661162"/>
                </a:moveTo>
                <a:lnTo>
                  <a:pt x="1204281" y="683670"/>
                </a:lnTo>
                <a:lnTo>
                  <a:pt x="1215517" y="690117"/>
                </a:lnTo>
                <a:lnTo>
                  <a:pt x="1202690" y="712597"/>
                </a:lnTo>
                <a:lnTo>
                  <a:pt x="1251307" y="712597"/>
                </a:lnTo>
                <a:lnTo>
                  <a:pt x="1217168" y="661162"/>
                </a:lnTo>
                <a:close/>
              </a:path>
              <a:path w="1265554" h="734060">
                <a:moveTo>
                  <a:pt x="12953" y="0"/>
                </a:moveTo>
                <a:lnTo>
                  <a:pt x="0" y="22351"/>
                </a:lnTo>
                <a:lnTo>
                  <a:pt x="1191423" y="706130"/>
                </a:lnTo>
                <a:lnTo>
                  <a:pt x="1204281" y="683670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0105" y="1768094"/>
            <a:ext cx="1270000" cy="2125980"/>
          </a:xfrm>
          <a:custGeom>
            <a:avLst/>
            <a:gdLst/>
            <a:ahLst/>
            <a:cxnLst/>
            <a:rect l="l" t="t" r="r" b="b"/>
            <a:pathLst>
              <a:path w="1270000" h="2125979">
                <a:moveTo>
                  <a:pt x="1219188" y="2065315"/>
                </a:moveTo>
                <a:lnTo>
                  <a:pt x="1196847" y="2078608"/>
                </a:lnTo>
                <a:lnTo>
                  <a:pt x="1269999" y="2125598"/>
                </a:lnTo>
                <a:lnTo>
                  <a:pt x="1266401" y="2076449"/>
                </a:lnTo>
                <a:lnTo>
                  <a:pt x="1225804" y="2076449"/>
                </a:lnTo>
                <a:lnTo>
                  <a:pt x="1219188" y="2065315"/>
                </a:lnTo>
                <a:close/>
              </a:path>
              <a:path w="1270000" h="2125979">
                <a:moveTo>
                  <a:pt x="1241406" y="2052094"/>
                </a:moveTo>
                <a:lnTo>
                  <a:pt x="1219188" y="2065315"/>
                </a:lnTo>
                <a:lnTo>
                  <a:pt x="1225804" y="2076449"/>
                </a:lnTo>
                <a:lnTo>
                  <a:pt x="1248029" y="2063241"/>
                </a:lnTo>
                <a:lnTo>
                  <a:pt x="1241406" y="2052094"/>
                </a:lnTo>
                <a:close/>
              </a:path>
              <a:path w="1270000" h="2125979">
                <a:moveTo>
                  <a:pt x="1263649" y="2038857"/>
                </a:moveTo>
                <a:lnTo>
                  <a:pt x="1241406" y="2052094"/>
                </a:lnTo>
                <a:lnTo>
                  <a:pt x="1248029" y="2063241"/>
                </a:lnTo>
                <a:lnTo>
                  <a:pt x="1225804" y="2076449"/>
                </a:lnTo>
                <a:lnTo>
                  <a:pt x="1266401" y="2076449"/>
                </a:lnTo>
                <a:lnTo>
                  <a:pt x="1263649" y="2038857"/>
                </a:lnTo>
                <a:close/>
              </a:path>
              <a:path w="1270000" h="2125979">
                <a:moveTo>
                  <a:pt x="22351" y="0"/>
                </a:moveTo>
                <a:lnTo>
                  <a:pt x="0" y="13207"/>
                </a:lnTo>
                <a:lnTo>
                  <a:pt x="1219188" y="2065315"/>
                </a:lnTo>
                <a:lnTo>
                  <a:pt x="1241406" y="2052094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2390" y="2378837"/>
            <a:ext cx="933450" cy="149225"/>
          </a:xfrm>
          <a:custGeom>
            <a:avLst/>
            <a:gdLst/>
            <a:ahLst/>
            <a:cxnLst/>
            <a:rect l="l" t="t" r="r" b="b"/>
            <a:pathLst>
              <a:path w="933450" h="149225">
                <a:moveTo>
                  <a:pt x="854849" y="25847"/>
                </a:moveTo>
                <a:lnTo>
                  <a:pt x="0" y="123443"/>
                </a:lnTo>
                <a:lnTo>
                  <a:pt x="3048" y="149098"/>
                </a:lnTo>
                <a:lnTo>
                  <a:pt x="857760" y="51502"/>
                </a:lnTo>
                <a:lnTo>
                  <a:pt x="854849" y="25847"/>
                </a:lnTo>
                <a:close/>
              </a:path>
              <a:path w="933450" h="149225">
                <a:moveTo>
                  <a:pt x="918531" y="24384"/>
                </a:moveTo>
                <a:lnTo>
                  <a:pt x="867663" y="24384"/>
                </a:lnTo>
                <a:lnTo>
                  <a:pt x="870585" y="50037"/>
                </a:lnTo>
                <a:lnTo>
                  <a:pt x="857760" y="51502"/>
                </a:lnTo>
                <a:lnTo>
                  <a:pt x="860679" y="77215"/>
                </a:lnTo>
                <a:lnTo>
                  <a:pt x="933450" y="29845"/>
                </a:lnTo>
                <a:lnTo>
                  <a:pt x="918531" y="24384"/>
                </a:lnTo>
                <a:close/>
              </a:path>
              <a:path w="933450" h="149225">
                <a:moveTo>
                  <a:pt x="867663" y="24384"/>
                </a:moveTo>
                <a:lnTo>
                  <a:pt x="854849" y="25847"/>
                </a:lnTo>
                <a:lnTo>
                  <a:pt x="857760" y="51502"/>
                </a:lnTo>
                <a:lnTo>
                  <a:pt x="870585" y="50037"/>
                </a:lnTo>
                <a:lnTo>
                  <a:pt x="867663" y="24384"/>
                </a:lnTo>
                <a:close/>
              </a:path>
              <a:path w="933450" h="149225">
                <a:moveTo>
                  <a:pt x="851915" y="0"/>
                </a:moveTo>
                <a:lnTo>
                  <a:pt x="854849" y="25847"/>
                </a:lnTo>
                <a:lnTo>
                  <a:pt x="867663" y="24384"/>
                </a:lnTo>
                <a:lnTo>
                  <a:pt x="918531" y="24384"/>
                </a:lnTo>
                <a:lnTo>
                  <a:pt x="851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6421" y="1741298"/>
            <a:ext cx="939800" cy="667385"/>
          </a:xfrm>
          <a:custGeom>
            <a:avLst/>
            <a:gdLst/>
            <a:ahLst/>
            <a:cxnLst/>
            <a:rect l="l" t="t" r="r" b="b"/>
            <a:pathLst>
              <a:path w="939800" h="667385">
                <a:moveTo>
                  <a:pt x="868494" y="633244"/>
                </a:moveTo>
                <a:lnTo>
                  <a:pt x="853567" y="654430"/>
                </a:lnTo>
                <a:lnTo>
                  <a:pt x="939419" y="667385"/>
                </a:lnTo>
                <a:lnTo>
                  <a:pt x="925133" y="640714"/>
                </a:lnTo>
                <a:lnTo>
                  <a:pt x="879094" y="640714"/>
                </a:lnTo>
                <a:lnTo>
                  <a:pt x="868494" y="633244"/>
                </a:lnTo>
                <a:close/>
              </a:path>
              <a:path w="939800" h="667385">
                <a:moveTo>
                  <a:pt x="883410" y="612075"/>
                </a:moveTo>
                <a:lnTo>
                  <a:pt x="868494" y="633244"/>
                </a:lnTo>
                <a:lnTo>
                  <a:pt x="879094" y="640714"/>
                </a:lnTo>
                <a:lnTo>
                  <a:pt x="893952" y="619505"/>
                </a:lnTo>
                <a:lnTo>
                  <a:pt x="883410" y="612075"/>
                </a:lnTo>
                <a:close/>
              </a:path>
              <a:path w="939800" h="667385">
                <a:moveTo>
                  <a:pt x="898398" y="590803"/>
                </a:moveTo>
                <a:lnTo>
                  <a:pt x="883410" y="612075"/>
                </a:lnTo>
                <a:lnTo>
                  <a:pt x="893952" y="619505"/>
                </a:lnTo>
                <a:lnTo>
                  <a:pt x="879094" y="640714"/>
                </a:lnTo>
                <a:lnTo>
                  <a:pt x="925133" y="640714"/>
                </a:lnTo>
                <a:lnTo>
                  <a:pt x="898398" y="590803"/>
                </a:lnTo>
                <a:close/>
              </a:path>
              <a:path w="939800" h="667385">
                <a:moveTo>
                  <a:pt x="14986" y="0"/>
                </a:moveTo>
                <a:lnTo>
                  <a:pt x="0" y="21081"/>
                </a:lnTo>
                <a:lnTo>
                  <a:pt x="868494" y="633244"/>
                </a:lnTo>
                <a:lnTo>
                  <a:pt x="883410" y="612075"/>
                </a:lnTo>
                <a:lnTo>
                  <a:pt x="14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82992" y="1789048"/>
            <a:ext cx="942975" cy="1459230"/>
          </a:xfrm>
          <a:custGeom>
            <a:avLst/>
            <a:gdLst/>
            <a:ahLst/>
            <a:cxnLst/>
            <a:rect l="l" t="t" r="r" b="b"/>
            <a:pathLst>
              <a:path w="942975" h="1459230">
                <a:moveTo>
                  <a:pt x="889965" y="1400391"/>
                </a:moveTo>
                <a:lnTo>
                  <a:pt x="868172" y="1414399"/>
                </a:lnTo>
                <a:lnTo>
                  <a:pt x="942848" y="1458849"/>
                </a:lnTo>
                <a:lnTo>
                  <a:pt x="937756" y="1411351"/>
                </a:lnTo>
                <a:lnTo>
                  <a:pt x="897001" y="1411351"/>
                </a:lnTo>
                <a:lnTo>
                  <a:pt x="889965" y="1400391"/>
                </a:lnTo>
                <a:close/>
              </a:path>
              <a:path w="942975" h="1459230">
                <a:moveTo>
                  <a:pt x="911835" y="1386335"/>
                </a:moveTo>
                <a:lnTo>
                  <a:pt x="889965" y="1400391"/>
                </a:lnTo>
                <a:lnTo>
                  <a:pt x="897001" y="1411351"/>
                </a:lnTo>
                <a:lnTo>
                  <a:pt x="918844" y="1397253"/>
                </a:lnTo>
                <a:lnTo>
                  <a:pt x="911835" y="1386335"/>
                </a:lnTo>
                <a:close/>
              </a:path>
              <a:path w="942975" h="1459230">
                <a:moveTo>
                  <a:pt x="933577" y="1372362"/>
                </a:moveTo>
                <a:lnTo>
                  <a:pt x="911835" y="1386335"/>
                </a:lnTo>
                <a:lnTo>
                  <a:pt x="918844" y="1397253"/>
                </a:lnTo>
                <a:lnTo>
                  <a:pt x="897001" y="1411351"/>
                </a:lnTo>
                <a:lnTo>
                  <a:pt x="937756" y="1411351"/>
                </a:lnTo>
                <a:lnTo>
                  <a:pt x="933577" y="1372362"/>
                </a:lnTo>
                <a:close/>
              </a:path>
              <a:path w="942975" h="1459230">
                <a:moveTo>
                  <a:pt x="21844" y="0"/>
                </a:moveTo>
                <a:lnTo>
                  <a:pt x="0" y="13970"/>
                </a:lnTo>
                <a:lnTo>
                  <a:pt x="889965" y="1400391"/>
                </a:lnTo>
                <a:lnTo>
                  <a:pt x="911835" y="1386335"/>
                </a:lnTo>
                <a:lnTo>
                  <a:pt x="21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6166" y="2540000"/>
            <a:ext cx="939800" cy="707390"/>
          </a:xfrm>
          <a:custGeom>
            <a:avLst/>
            <a:gdLst/>
            <a:ahLst/>
            <a:cxnLst/>
            <a:rect l="l" t="t" r="r" b="b"/>
            <a:pathLst>
              <a:path w="939800" h="707389">
                <a:moveTo>
                  <a:pt x="869762" y="671204"/>
                </a:moveTo>
                <a:lnTo>
                  <a:pt x="854202" y="692023"/>
                </a:lnTo>
                <a:lnTo>
                  <a:pt x="939673" y="707389"/>
                </a:lnTo>
                <a:lnTo>
                  <a:pt x="925449" y="678941"/>
                </a:lnTo>
                <a:lnTo>
                  <a:pt x="880110" y="678941"/>
                </a:lnTo>
                <a:lnTo>
                  <a:pt x="869762" y="671204"/>
                </a:lnTo>
                <a:close/>
              </a:path>
              <a:path w="939800" h="707389">
                <a:moveTo>
                  <a:pt x="885244" y="650492"/>
                </a:moveTo>
                <a:lnTo>
                  <a:pt x="869762" y="671204"/>
                </a:lnTo>
                <a:lnTo>
                  <a:pt x="880110" y="678941"/>
                </a:lnTo>
                <a:lnTo>
                  <a:pt x="895604" y="658240"/>
                </a:lnTo>
                <a:lnTo>
                  <a:pt x="885244" y="650492"/>
                </a:lnTo>
                <a:close/>
              </a:path>
              <a:path w="939800" h="707389">
                <a:moveTo>
                  <a:pt x="900811" y="629665"/>
                </a:moveTo>
                <a:lnTo>
                  <a:pt x="885244" y="650492"/>
                </a:lnTo>
                <a:lnTo>
                  <a:pt x="895604" y="658240"/>
                </a:lnTo>
                <a:lnTo>
                  <a:pt x="880110" y="678941"/>
                </a:lnTo>
                <a:lnTo>
                  <a:pt x="925449" y="678941"/>
                </a:lnTo>
                <a:lnTo>
                  <a:pt x="900811" y="629665"/>
                </a:lnTo>
                <a:close/>
              </a:path>
              <a:path w="939800" h="707389">
                <a:moveTo>
                  <a:pt x="15494" y="0"/>
                </a:moveTo>
                <a:lnTo>
                  <a:pt x="0" y="20827"/>
                </a:lnTo>
                <a:lnTo>
                  <a:pt x="869762" y="671204"/>
                </a:lnTo>
                <a:lnTo>
                  <a:pt x="885244" y="650492"/>
                </a:lnTo>
                <a:lnTo>
                  <a:pt x="154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4135" y="150571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0" y="254508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8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8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8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4135" y="220675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0" y="254508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8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8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8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3820" y="3762756"/>
            <a:ext cx="266700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3820" y="3762755"/>
            <a:ext cx="266700" cy="265430"/>
          </a:xfrm>
          <a:custGeom>
            <a:avLst/>
            <a:gdLst/>
            <a:ahLst/>
            <a:cxnLst/>
            <a:rect l="l" t="t" r="r" b="b"/>
            <a:pathLst>
              <a:path w="266700" h="265429">
                <a:moveTo>
                  <a:pt x="0" y="265176"/>
                </a:moveTo>
                <a:lnTo>
                  <a:pt x="266700" y="265176"/>
                </a:lnTo>
                <a:lnTo>
                  <a:pt x="266700" y="0"/>
                </a:lnTo>
                <a:lnTo>
                  <a:pt x="0" y="0"/>
                </a:lnTo>
                <a:lnTo>
                  <a:pt x="0" y="265176"/>
                </a:lnTo>
                <a:close/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61283" y="3854323"/>
            <a:ext cx="1259205" cy="78105"/>
          </a:xfrm>
          <a:custGeom>
            <a:avLst/>
            <a:gdLst/>
            <a:ahLst/>
            <a:cxnLst/>
            <a:rect l="l" t="t" r="r" b="b"/>
            <a:pathLst>
              <a:path w="1259204" h="78104">
                <a:moveTo>
                  <a:pt x="1233043" y="25907"/>
                </a:moveTo>
                <a:lnTo>
                  <a:pt x="1194054" y="25907"/>
                </a:lnTo>
                <a:lnTo>
                  <a:pt x="1194054" y="51815"/>
                </a:lnTo>
                <a:lnTo>
                  <a:pt x="1181142" y="51844"/>
                </a:lnTo>
                <a:lnTo>
                  <a:pt x="1181227" y="77724"/>
                </a:lnTo>
                <a:lnTo>
                  <a:pt x="1258823" y="38734"/>
                </a:lnTo>
                <a:lnTo>
                  <a:pt x="1233043" y="25907"/>
                </a:lnTo>
                <a:close/>
              </a:path>
              <a:path w="1259204" h="78104">
                <a:moveTo>
                  <a:pt x="1181057" y="25937"/>
                </a:moveTo>
                <a:lnTo>
                  <a:pt x="0" y="28575"/>
                </a:lnTo>
                <a:lnTo>
                  <a:pt x="0" y="54482"/>
                </a:lnTo>
                <a:lnTo>
                  <a:pt x="1181142" y="51844"/>
                </a:lnTo>
                <a:lnTo>
                  <a:pt x="1181057" y="25937"/>
                </a:lnTo>
                <a:close/>
              </a:path>
              <a:path w="1259204" h="78104">
                <a:moveTo>
                  <a:pt x="1194054" y="25907"/>
                </a:moveTo>
                <a:lnTo>
                  <a:pt x="1181057" y="25937"/>
                </a:lnTo>
                <a:lnTo>
                  <a:pt x="1181142" y="51844"/>
                </a:lnTo>
                <a:lnTo>
                  <a:pt x="1194054" y="51815"/>
                </a:lnTo>
                <a:lnTo>
                  <a:pt x="1194054" y="25907"/>
                </a:lnTo>
                <a:close/>
              </a:path>
              <a:path w="1259204" h="78104">
                <a:moveTo>
                  <a:pt x="1180972" y="0"/>
                </a:moveTo>
                <a:lnTo>
                  <a:pt x="1181057" y="25937"/>
                </a:lnTo>
                <a:lnTo>
                  <a:pt x="1233043" y="25907"/>
                </a:lnTo>
                <a:lnTo>
                  <a:pt x="1180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1629" y="2497073"/>
            <a:ext cx="1268730" cy="1408430"/>
          </a:xfrm>
          <a:custGeom>
            <a:avLst/>
            <a:gdLst/>
            <a:ahLst/>
            <a:cxnLst/>
            <a:rect l="l" t="t" r="r" b="b"/>
            <a:pathLst>
              <a:path w="1268729" h="1408429">
                <a:moveTo>
                  <a:pt x="1206857" y="49123"/>
                </a:moveTo>
                <a:lnTo>
                  <a:pt x="0" y="1390650"/>
                </a:lnTo>
                <a:lnTo>
                  <a:pt x="19303" y="1407921"/>
                </a:lnTo>
                <a:lnTo>
                  <a:pt x="1226100" y="66463"/>
                </a:lnTo>
                <a:lnTo>
                  <a:pt x="1206857" y="49123"/>
                </a:lnTo>
                <a:close/>
              </a:path>
              <a:path w="1268729" h="1408429">
                <a:moveTo>
                  <a:pt x="1257584" y="39497"/>
                </a:moveTo>
                <a:lnTo>
                  <a:pt x="1215517" y="39497"/>
                </a:lnTo>
                <a:lnTo>
                  <a:pt x="1234820" y="56768"/>
                </a:lnTo>
                <a:lnTo>
                  <a:pt x="1226100" y="66463"/>
                </a:lnTo>
                <a:lnTo>
                  <a:pt x="1245361" y="83820"/>
                </a:lnTo>
                <a:lnTo>
                  <a:pt x="1257584" y="39497"/>
                </a:lnTo>
                <a:close/>
              </a:path>
              <a:path w="1268729" h="1408429">
                <a:moveTo>
                  <a:pt x="1215517" y="39497"/>
                </a:moveTo>
                <a:lnTo>
                  <a:pt x="1206857" y="49123"/>
                </a:lnTo>
                <a:lnTo>
                  <a:pt x="1226100" y="66463"/>
                </a:lnTo>
                <a:lnTo>
                  <a:pt x="1234820" y="56768"/>
                </a:lnTo>
                <a:lnTo>
                  <a:pt x="1215517" y="39497"/>
                </a:lnTo>
                <a:close/>
              </a:path>
              <a:path w="1268729" h="1408429">
                <a:moveTo>
                  <a:pt x="1268475" y="0"/>
                </a:moveTo>
                <a:lnTo>
                  <a:pt x="1187577" y="31750"/>
                </a:lnTo>
                <a:lnTo>
                  <a:pt x="1206857" y="49123"/>
                </a:lnTo>
                <a:lnTo>
                  <a:pt x="1215517" y="39497"/>
                </a:lnTo>
                <a:lnTo>
                  <a:pt x="1257584" y="39497"/>
                </a:lnTo>
                <a:lnTo>
                  <a:pt x="1268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8741" y="2449068"/>
            <a:ext cx="1259205" cy="84455"/>
          </a:xfrm>
          <a:custGeom>
            <a:avLst/>
            <a:gdLst/>
            <a:ahLst/>
            <a:cxnLst/>
            <a:rect l="l" t="t" r="r" b="b"/>
            <a:pathLst>
              <a:path w="1259204" h="84455">
                <a:moveTo>
                  <a:pt x="1182624" y="6731"/>
                </a:moveTo>
                <a:lnTo>
                  <a:pt x="1181905" y="32537"/>
                </a:lnTo>
                <a:lnTo>
                  <a:pt x="1194816" y="32893"/>
                </a:lnTo>
                <a:lnTo>
                  <a:pt x="1194054" y="58801"/>
                </a:lnTo>
                <a:lnTo>
                  <a:pt x="1181175" y="58801"/>
                </a:lnTo>
                <a:lnTo>
                  <a:pt x="1180464" y="84328"/>
                </a:lnTo>
                <a:lnTo>
                  <a:pt x="1235228" y="58801"/>
                </a:lnTo>
                <a:lnTo>
                  <a:pt x="1194054" y="58801"/>
                </a:lnTo>
                <a:lnTo>
                  <a:pt x="1181185" y="58446"/>
                </a:lnTo>
                <a:lnTo>
                  <a:pt x="1235989" y="58446"/>
                </a:lnTo>
                <a:lnTo>
                  <a:pt x="1259205" y="47625"/>
                </a:lnTo>
                <a:lnTo>
                  <a:pt x="1182624" y="6731"/>
                </a:lnTo>
                <a:close/>
              </a:path>
              <a:path w="1259204" h="84455">
                <a:moveTo>
                  <a:pt x="1181905" y="32537"/>
                </a:moveTo>
                <a:lnTo>
                  <a:pt x="1181185" y="58446"/>
                </a:lnTo>
                <a:lnTo>
                  <a:pt x="1194054" y="58801"/>
                </a:lnTo>
                <a:lnTo>
                  <a:pt x="1194816" y="32893"/>
                </a:lnTo>
                <a:lnTo>
                  <a:pt x="1181905" y="32537"/>
                </a:lnTo>
                <a:close/>
              </a:path>
              <a:path w="1259204" h="84455">
                <a:moveTo>
                  <a:pt x="762" y="0"/>
                </a:moveTo>
                <a:lnTo>
                  <a:pt x="0" y="25908"/>
                </a:lnTo>
                <a:lnTo>
                  <a:pt x="1181185" y="58446"/>
                </a:lnTo>
                <a:lnTo>
                  <a:pt x="1181905" y="32537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19470" y="2497073"/>
            <a:ext cx="1268730" cy="1408430"/>
          </a:xfrm>
          <a:custGeom>
            <a:avLst/>
            <a:gdLst/>
            <a:ahLst/>
            <a:cxnLst/>
            <a:rect l="l" t="t" r="r" b="b"/>
            <a:pathLst>
              <a:path w="1268729" h="1408429">
                <a:moveTo>
                  <a:pt x="1206857" y="49123"/>
                </a:moveTo>
                <a:lnTo>
                  <a:pt x="0" y="1390650"/>
                </a:lnTo>
                <a:lnTo>
                  <a:pt x="19303" y="1407921"/>
                </a:lnTo>
                <a:lnTo>
                  <a:pt x="1226100" y="66463"/>
                </a:lnTo>
                <a:lnTo>
                  <a:pt x="1206857" y="49123"/>
                </a:lnTo>
                <a:close/>
              </a:path>
              <a:path w="1268729" h="1408429">
                <a:moveTo>
                  <a:pt x="1257584" y="39497"/>
                </a:moveTo>
                <a:lnTo>
                  <a:pt x="1215516" y="39497"/>
                </a:lnTo>
                <a:lnTo>
                  <a:pt x="1234820" y="56768"/>
                </a:lnTo>
                <a:lnTo>
                  <a:pt x="1226100" y="66463"/>
                </a:lnTo>
                <a:lnTo>
                  <a:pt x="1245362" y="83820"/>
                </a:lnTo>
                <a:lnTo>
                  <a:pt x="1257584" y="39497"/>
                </a:lnTo>
                <a:close/>
              </a:path>
              <a:path w="1268729" h="1408429">
                <a:moveTo>
                  <a:pt x="1215516" y="39497"/>
                </a:moveTo>
                <a:lnTo>
                  <a:pt x="1206857" y="49123"/>
                </a:lnTo>
                <a:lnTo>
                  <a:pt x="1226100" y="66463"/>
                </a:lnTo>
                <a:lnTo>
                  <a:pt x="1234820" y="56768"/>
                </a:lnTo>
                <a:lnTo>
                  <a:pt x="1215516" y="39497"/>
                </a:lnTo>
                <a:close/>
              </a:path>
              <a:path w="1268729" h="1408429">
                <a:moveTo>
                  <a:pt x="1268476" y="0"/>
                </a:moveTo>
                <a:lnTo>
                  <a:pt x="1187577" y="31750"/>
                </a:lnTo>
                <a:lnTo>
                  <a:pt x="1206857" y="49123"/>
                </a:lnTo>
                <a:lnTo>
                  <a:pt x="1215516" y="39497"/>
                </a:lnTo>
                <a:lnTo>
                  <a:pt x="1257584" y="39497"/>
                </a:lnTo>
                <a:lnTo>
                  <a:pt x="1268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8072" y="1796033"/>
            <a:ext cx="1270000" cy="2106930"/>
          </a:xfrm>
          <a:custGeom>
            <a:avLst/>
            <a:gdLst/>
            <a:ahLst/>
            <a:cxnLst/>
            <a:rect l="l" t="t" r="r" b="b"/>
            <a:pathLst>
              <a:path w="1270000" h="2106929">
                <a:moveTo>
                  <a:pt x="1218768" y="59998"/>
                </a:moveTo>
                <a:lnTo>
                  <a:pt x="0" y="2093467"/>
                </a:lnTo>
                <a:lnTo>
                  <a:pt x="22098" y="2106803"/>
                </a:lnTo>
                <a:lnTo>
                  <a:pt x="1241011" y="73301"/>
                </a:lnTo>
                <a:lnTo>
                  <a:pt x="1218768" y="59998"/>
                </a:lnTo>
                <a:close/>
              </a:path>
              <a:path w="1270000" h="2106929">
                <a:moveTo>
                  <a:pt x="1266144" y="48894"/>
                </a:moveTo>
                <a:lnTo>
                  <a:pt x="1225423" y="48894"/>
                </a:lnTo>
                <a:lnTo>
                  <a:pt x="1247648" y="62229"/>
                </a:lnTo>
                <a:lnTo>
                  <a:pt x="1241011" y="73301"/>
                </a:lnTo>
                <a:lnTo>
                  <a:pt x="1263268" y="86613"/>
                </a:lnTo>
                <a:lnTo>
                  <a:pt x="1266144" y="48894"/>
                </a:lnTo>
                <a:close/>
              </a:path>
              <a:path w="1270000" h="2106929">
                <a:moveTo>
                  <a:pt x="1225423" y="48894"/>
                </a:moveTo>
                <a:lnTo>
                  <a:pt x="1218768" y="59998"/>
                </a:lnTo>
                <a:lnTo>
                  <a:pt x="1241011" y="73301"/>
                </a:lnTo>
                <a:lnTo>
                  <a:pt x="1247648" y="62229"/>
                </a:lnTo>
                <a:lnTo>
                  <a:pt x="1225423" y="48894"/>
                </a:lnTo>
                <a:close/>
              </a:path>
              <a:path w="1270000" h="2106929">
                <a:moveTo>
                  <a:pt x="1269873" y="0"/>
                </a:moveTo>
                <a:lnTo>
                  <a:pt x="1196593" y="46736"/>
                </a:lnTo>
                <a:lnTo>
                  <a:pt x="1218768" y="59998"/>
                </a:lnTo>
                <a:lnTo>
                  <a:pt x="1225423" y="48894"/>
                </a:lnTo>
                <a:lnTo>
                  <a:pt x="1266144" y="48894"/>
                </a:lnTo>
                <a:lnTo>
                  <a:pt x="1269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52381" y="2382012"/>
            <a:ext cx="466090" cy="78105"/>
          </a:xfrm>
          <a:custGeom>
            <a:avLst/>
            <a:gdLst/>
            <a:ahLst/>
            <a:cxnLst/>
            <a:rect l="l" t="t" r="r" b="b"/>
            <a:pathLst>
              <a:path w="466090" h="78105">
                <a:moveTo>
                  <a:pt x="388239" y="0"/>
                </a:moveTo>
                <a:lnTo>
                  <a:pt x="388239" y="77724"/>
                </a:lnTo>
                <a:lnTo>
                  <a:pt x="440055" y="51815"/>
                </a:lnTo>
                <a:lnTo>
                  <a:pt x="401193" y="51815"/>
                </a:lnTo>
                <a:lnTo>
                  <a:pt x="401193" y="25908"/>
                </a:lnTo>
                <a:lnTo>
                  <a:pt x="440055" y="25908"/>
                </a:lnTo>
                <a:lnTo>
                  <a:pt x="388239" y="0"/>
                </a:lnTo>
                <a:close/>
              </a:path>
              <a:path w="466090" h="78105">
                <a:moveTo>
                  <a:pt x="388239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388239" y="51815"/>
                </a:lnTo>
                <a:lnTo>
                  <a:pt x="388239" y="25908"/>
                </a:lnTo>
                <a:close/>
              </a:path>
              <a:path w="466090" h="78105">
                <a:moveTo>
                  <a:pt x="440055" y="25908"/>
                </a:moveTo>
                <a:lnTo>
                  <a:pt x="401193" y="25908"/>
                </a:lnTo>
                <a:lnTo>
                  <a:pt x="401193" y="51815"/>
                </a:lnTo>
                <a:lnTo>
                  <a:pt x="440055" y="51815"/>
                </a:lnTo>
                <a:lnTo>
                  <a:pt x="465963" y="38862"/>
                </a:lnTo>
                <a:lnTo>
                  <a:pt x="440055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2381" y="3223261"/>
            <a:ext cx="466090" cy="78105"/>
          </a:xfrm>
          <a:custGeom>
            <a:avLst/>
            <a:gdLst/>
            <a:ahLst/>
            <a:cxnLst/>
            <a:rect l="l" t="t" r="r" b="b"/>
            <a:pathLst>
              <a:path w="466090" h="78104">
                <a:moveTo>
                  <a:pt x="388239" y="0"/>
                </a:moveTo>
                <a:lnTo>
                  <a:pt x="388239" y="77724"/>
                </a:lnTo>
                <a:lnTo>
                  <a:pt x="440055" y="51815"/>
                </a:lnTo>
                <a:lnTo>
                  <a:pt x="401193" y="51815"/>
                </a:lnTo>
                <a:lnTo>
                  <a:pt x="401193" y="25907"/>
                </a:lnTo>
                <a:lnTo>
                  <a:pt x="440054" y="25907"/>
                </a:lnTo>
                <a:lnTo>
                  <a:pt x="388239" y="0"/>
                </a:lnTo>
                <a:close/>
              </a:path>
              <a:path w="466090" h="78104">
                <a:moveTo>
                  <a:pt x="388239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88239" y="51815"/>
                </a:lnTo>
                <a:lnTo>
                  <a:pt x="388239" y="25907"/>
                </a:lnTo>
                <a:close/>
              </a:path>
              <a:path w="466090" h="78104">
                <a:moveTo>
                  <a:pt x="440054" y="25907"/>
                </a:moveTo>
                <a:lnTo>
                  <a:pt x="401193" y="25907"/>
                </a:lnTo>
                <a:lnTo>
                  <a:pt x="401193" y="51815"/>
                </a:lnTo>
                <a:lnTo>
                  <a:pt x="440055" y="51815"/>
                </a:lnTo>
                <a:lnTo>
                  <a:pt x="465963" y="38862"/>
                </a:lnTo>
                <a:lnTo>
                  <a:pt x="440054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1107" y="5145024"/>
            <a:ext cx="629920" cy="375285"/>
          </a:xfrm>
          <a:custGeom>
            <a:avLst/>
            <a:gdLst/>
            <a:ahLst/>
            <a:cxnLst/>
            <a:rect l="l" t="t" r="r" b="b"/>
            <a:pathLst>
              <a:path w="629919" h="375285">
                <a:moveTo>
                  <a:pt x="441960" y="0"/>
                </a:moveTo>
                <a:lnTo>
                  <a:pt x="441960" y="93725"/>
                </a:lnTo>
                <a:lnTo>
                  <a:pt x="0" y="93725"/>
                </a:lnTo>
                <a:lnTo>
                  <a:pt x="0" y="281178"/>
                </a:lnTo>
                <a:lnTo>
                  <a:pt x="441960" y="281178"/>
                </a:lnTo>
                <a:lnTo>
                  <a:pt x="441960" y="374903"/>
                </a:lnTo>
                <a:lnTo>
                  <a:pt x="629412" y="187451"/>
                </a:lnTo>
                <a:lnTo>
                  <a:pt x="4419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1107" y="5145024"/>
            <a:ext cx="629920" cy="375285"/>
          </a:xfrm>
          <a:custGeom>
            <a:avLst/>
            <a:gdLst/>
            <a:ahLst/>
            <a:cxnLst/>
            <a:rect l="l" t="t" r="r" b="b"/>
            <a:pathLst>
              <a:path w="629919" h="375285">
                <a:moveTo>
                  <a:pt x="0" y="93725"/>
                </a:moveTo>
                <a:lnTo>
                  <a:pt x="441960" y="93725"/>
                </a:lnTo>
                <a:lnTo>
                  <a:pt x="441960" y="0"/>
                </a:lnTo>
                <a:lnTo>
                  <a:pt x="629412" y="187451"/>
                </a:lnTo>
                <a:lnTo>
                  <a:pt x="441960" y="374903"/>
                </a:lnTo>
                <a:lnTo>
                  <a:pt x="441960" y="281178"/>
                </a:lnTo>
                <a:lnTo>
                  <a:pt x="0" y="281178"/>
                </a:lnTo>
                <a:lnTo>
                  <a:pt x="0" y="9372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22518" y="1760982"/>
            <a:ext cx="1261745" cy="746760"/>
          </a:xfrm>
          <a:custGeom>
            <a:avLst/>
            <a:gdLst/>
            <a:ahLst/>
            <a:cxnLst/>
            <a:rect l="l" t="t" r="r" b="b"/>
            <a:pathLst>
              <a:path w="1261745" h="746760">
                <a:moveTo>
                  <a:pt x="1187763" y="28180"/>
                </a:moveTo>
                <a:lnTo>
                  <a:pt x="0" y="724407"/>
                </a:lnTo>
                <a:lnTo>
                  <a:pt x="13208" y="746759"/>
                </a:lnTo>
                <a:lnTo>
                  <a:pt x="1200894" y="50503"/>
                </a:lnTo>
                <a:lnTo>
                  <a:pt x="1187763" y="28180"/>
                </a:lnTo>
                <a:close/>
              </a:path>
              <a:path w="1261745" h="746760">
                <a:moveTo>
                  <a:pt x="1247309" y="21589"/>
                </a:moveTo>
                <a:lnTo>
                  <a:pt x="1199007" y="21589"/>
                </a:lnTo>
                <a:lnTo>
                  <a:pt x="1212088" y="43941"/>
                </a:lnTo>
                <a:lnTo>
                  <a:pt x="1200894" y="50503"/>
                </a:lnTo>
                <a:lnTo>
                  <a:pt x="1213993" y="72770"/>
                </a:lnTo>
                <a:lnTo>
                  <a:pt x="1247309" y="21589"/>
                </a:lnTo>
                <a:close/>
              </a:path>
              <a:path w="1261745" h="746760">
                <a:moveTo>
                  <a:pt x="1199007" y="21589"/>
                </a:moveTo>
                <a:lnTo>
                  <a:pt x="1187763" y="28180"/>
                </a:lnTo>
                <a:lnTo>
                  <a:pt x="1200894" y="50503"/>
                </a:lnTo>
                <a:lnTo>
                  <a:pt x="1212088" y="43941"/>
                </a:lnTo>
                <a:lnTo>
                  <a:pt x="1199007" y="21589"/>
                </a:lnTo>
                <a:close/>
              </a:path>
              <a:path w="1261745" h="746760">
                <a:moveTo>
                  <a:pt x="1261364" y="0"/>
                </a:moveTo>
                <a:lnTo>
                  <a:pt x="1174623" y="5841"/>
                </a:lnTo>
                <a:lnTo>
                  <a:pt x="1187763" y="28180"/>
                </a:lnTo>
                <a:lnTo>
                  <a:pt x="1199007" y="21589"/>
                </a:lnTo>
                <a:lnTo>
                  <a:pt x="1247309" y="21589"/>
                </a:lnTo>
                <a:lnTo>
                  <a:pt x="1261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18359" y="3640659"/>
            <a:ext cx="6909434" cy="229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03630" algn="r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inner!</a:t>
            </a:r>
            <a:endParaRPr sz="2400">
              <a:latin typeface="Calibri"/>
              <a:cs typeface="Calibri"/>
            </a:endParaRPr>
          </a:p>
          <a:p>
            <a:pPr marL="355600" indent="-342900">
              <a:spcBef>
                <a:spcPts val="211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Each </a:t>
            </a:r>
            <a:r>
              <a:rPr sz="2400" b="1" spc="-5" dirty="0">
                <a:latin typeface="Calibri"/>
                <a:cs typeface="Calibri"/>
              </a:rPr>
              <a:t>time </a:t>
            </a:r>
            <a:r>
              <a:rPr sz="2400" b="1" spc="-15" dirty="0">
                <a:latin typeface="Calibri"/>
                <a:cs typeface="Calibri"/>
              </a:rPr>
              <a:t>before </a:t>
            </a:r>
            <a:r>
              <a:rPr sz="2400" b="1" spc="-10" dirty="0">
                <a:latin typeface="Calibri"/>
                <a:cs typeface="Calibri"/>
              </a:rPr>
              <a:t>updating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892810" lvl="1" indent="-342900">
              <a:spcBef>
                <a:spcPts val="434"/>
              </a:spcBef>
              <a:buFont typeface="Wingdings"/>
              <a:buChar char=""/>
              <a:tabLst>
                <a:tab pos="893444" algn="l"/>
              </a:tabLst>
            </a:pPr>
            <a:r>
              <a:rPr sz="2400" spc="-15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neuron </a:t>
            </a:r>
            <a:r>
              <a:rPr sz="2400" spc="-5" dirty="0">
                <a:latin typeface="Calibri"/>
                <a:cs typeface="Calibri"/>
              </a:rPr>
              <a:t>has p%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dropout</a:t>
            </a:r>
            <a:endParaRPr sz="2400">
              <a:latin typeface="Calibri"/>
              <a:cs typeface="Calibri"/>
            </a:endParaRPr>
          </a:p>
          <a:p>
            <a:pPr marL="1777364">
              <a:spcBef>
                <a:spcPts val="555"/>
              </a:spcBef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structure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network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changed.</a:t>
            </a:r>
            <a:endParaRPr sz="2400">
              <a:latin typeface="Calibri"/>
              <a:cs typeface="Calibri"/>
            </a:endParaRPr>
          </a:p>
          <a:p>
            <a:pPr marL="892810" lvl="1" indent="-342900">
              <a:spcBef>
                <a:spcPts val="395"/>
              </a:spcBef>
              <a:buFont typeface="Wingdings"/>
              <a:buChar char=""/>
              <a:tabLst>
                <a:tab pos="893444" algn="l"/>
              </a:tabLst>
            </a:pPr>
            <a:r>
              <a:rPr sz="2400" spc="-5" dirty="0">
                <a:latin typeface="Calibri"/>
                <a:cs typeface="Calibri"/>
              </a:rPr>
              <a:t>Using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10" dirty="0">
                <a:latin typeface="Calibri"/>
                <a:cs typeface="Calibri"/>
              </a:rPr>
              <a:t>network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63367" y="6117335"/>
            <a:ext cx="7065264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63368" y="6117335"/>
            <a:ext cx="7065645" cy="396262"/>
          </a:xfrm>
          <a:prstGeom prst="rect">
            <a:avLst/>
          </a:prstGeom>
          <a:ln w="6096">
            <a:solidFill>
              <a:srgbClr val="EC7C3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24460">
              <a:spcBef>
                <a:spcPts val="210"/>
              </a:spcBef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mini-batch,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10" dirty="0">
                <a:latin typeface="Calibri"/>
                <a:cs typeface="Calibri"/>
              </a:rPr>
              <a:t>resample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dropout neurons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1296924"/>
            <a:ext cx="4369308" cy="470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2012" y="1296924"/>
            <a:ext cx="4369435" cy="4707890"/>
          </a:xfrm>
          <a:custGeom>
            <a:avLst/>
            <a:gdLst/>
            <a:ahLst/>
            <a:cxnLst/>
            <a:rect l="l" t="t" r="r" b="b"/>
            <a:pathLst>
              <a:path w="4369435" h="4707890">
                <a:moveTo>
                  <a:pt x="0" y="4707636"/>
                </a:moveTo>
                <a:lnTo>
                  <a:pt x="4369308" y="4707636"/>
                </a:lnTo>
                <a:lnTo>
                  <a:pt x="4369308" y="0"/>
                </a:lnTo>
                <a:lnTo>
                  <a:pt x="0" y="0"/>
                </a:lnTo>
                <a:lnTo>
                  <a:pt x="0" y="4707636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8353" y="3735323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79">
                <a:moveTo>
                  <a:pt x="0" y="1478280"/>
                </a:moveTo>
                <a:lnTo>
                  <a:pt x="2830068" y="1478280"/>
                </a:lnTo>
                <a:lnTo>
                  <a:pt x="283006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579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35504" y="314326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8353" y="1566672"/>
            <a:ext cx="2830195" cy="1478280"/>
          </a:xfrm>
          <a:custGeom>
            <a:avLst/>
            <a:gdLst/>
            <a:ahLst/>
            <a:cxnLst/>
            <a:rect l="l" t="t" r="r" b="b"/>
            <a:pathLst>
              <a:path w="2830195" h="1478280">
                <a:moveTo>
                  <a:pt x="0" y="1478279"/>
                </a:moveTo>
                <a:lnTo>
                  <a:pt x="2830068" y="1478279"/>
                </a:lnTo>
                <a:lnTo>
                  <a:pt x="2830068" y="0"/>
                </a:lnTo>
                <a:lnTo>
                  <a:pt x="0" y="0"/>
                </a:lnTo>
                <a:lnTo>
                  <a:pt x="0" y="1478279"/>
                </a:lnTo>
                <a:close/>
              </a:path>
            </a:pathLst>
          </a:custGeom>
          <a:ln w="579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3555" y="1501139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85389" y="1721611"/>
            <a:ext cx="2081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Stopping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52E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3555" y="2624327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85389" y="2845054"/>
            <a:ext cx="20758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Regularization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5"/>
                </a:lnTo>
                <a:lnTo>
                  <a:pt x="0" y="811529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6" y="973835"/>
                </a:lnTo>
                <a:lnTo>
                  <a:pt x="3883914" y="973835"/>
                </a:lnTo>
                <a:lnTo>
                  <a:pt x="3927069" y="968039"/>
                </a:lnTo>
                <a:lnTo>
                  <a:pt x="3965843" y="951681"/>
                </a:lnTo>
                <a:lnTo>
                  <a:pt x="3998690" y="926306"/>
                </a:lnTo>
                <a:lnTo>
                  <a:pt x="4024065" y="893459"/>
                </a:lnTo>
                <a:lnTo>
                  <a:pt x="4040423" y="854685"/>
                </a:lnTo>
                <a:lnTo>
                  <a:pt x="4046220" y="811529"/>
                </a:lnTo>
                <a:lnTo>
                  <a:pt x="4046220" y="162305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2DD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555" y="3747515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5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5"/>
                </a:lnTo>
                <a:lnTo>
                  <a:pt x="4046220" y="811529"/>
                </a:lnTo>
                <a:lnTo>
                  <a:pt x="4040423" y="854685"/>
                </a:lnTo>
                <a:lnTo>
                  <a:pt x="4024065" y="893459"/>
                </a:lnTo>
                <a:lnTo>
                  <a:pt x="3998690" y="926306"/>
                </a:lnTo>
                <a:lnTo>
                  <a:pt x="3965843" y="951681"/>
                </a:lnTo>
                <a:lnTo>
                  <a:pt x="3927069" y="968039"/>
                </a:lnTo>
                <a:lnTo>
                  <a:pt x="3883914" y="973835"/>
                </a:lnTo>
                <a:lnTo>
                  <a:pt x="162306" y="973835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29"/>
                </a:lnTo>
                <a:lnTo>
                  <a:pt x="0" y="16230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85390" y="3967937"/>
            <a:ext cx="1227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opout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3883914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30"/>
                </a:lnTo>
                <a:lnTo>
                  <a:pt x="5797" y="854676"/>
                </a:lnTo>
                <a:lnTo>
                  <a:pt x="22160" y="893447"/>
                </a:lnTo>
                <a:lnTo>
                  <a:pt x="47539" y="926296"/>
                </a:lnTo>
                <a:lnTo>
                  <a:pt x="80388" y="951675"/>
                </a:lnTo>
                <a:lnTo>
                  <a:pt x="119159" y="968038"/>
                </a:lnTo>
                <a:lnTo>
                  <a:pt x="162306" y="973836"/>
                </a:lnTo>
                <a:lnTo>
                  <a:pt x="3883914" y="973836"/>
                </a:lnTo>
                <a:lnTo>
                  <a:pt x="3927069" y="968038"/>
                </a:lnTo>
                <a:lnTo>
                  <a:pt x="3965843" y="951675"/>
                </a:lnTo>
                <a:lnTo>
                  <a:pt x="3998690" y="926296"/>
                </a:lnTo>
                <a:lnTo>
                  <a:pt x="4024065" y="893447"/>
                </a:lnTo>
                <a:lnTo>
                  <a:pt x="4040423" y="854676"/>
                </a:lnTo>
                <a:lnTo>
                  <a:pt x="4046220" y="811530"/>
                </a:lnTo>
                <a:lnTo>
                  <a:pt x="4046220" y="162306"/>
                </a:lnTo>
                <a:lnTo>
                  <a:pt x="4040423" y="119150"/>
                </a:lnTo>
                <a:lnTo>
                  <a:pt x="4024065" y="80376"/>
                </a:lnTo>
                <a:lnTo>
                  <a:pt x="3998690" y="47529"/>
                </a:lnTo>
                <a:lnTo>
                  <a:pt x="3965843" y="22154"/>
                </a:lnTo>
                <a:lnTo>
                  <a:pt x="3927069" y="5796"/>
                </a:lnTo>
                <a:lnTo>
                  <a:pt x="388391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3555" y="4870703"/>
            <a:ext cx="4046220" cy="974090"/>
          </a:xfrm>
          <a:custGeom>
            <a:avLst/>
            <a:gdLst/>
            <a:ahLst/>
            <a:cxnLst/>
            <a:rect l="l" t="t" r="r" b="b"/>
            <a:pathLst>
              <a:path w="4046220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3883914" y="0"/>
                </a:lnTo>
                <a:lnTo>
                  <a:pt x="3927069" y="5796"/>
                </a:lnTo>
                <a:lnTo>
                  <a:pt x="3965843" y="22154"/>
                </a:lnTo>
                <a:lnTo>
                  <a:pt x="3998690" y="47529"/>
                </a:lnTo>
                <a:lnTo>
                  <a:pt x="4024065" y="80376"/>
                </a:lnTo>
                <a:lnTo>
                  <a:pt x="4040423" y="119150"/>
                </a:lnTo>
                <a:lnTo>
                  <a:pt x="4046220" y="162306"/>
                </a:lnTo>
                <a:lnTo>
                  <a:pt x="4046220" y="811530"/>
                </a:lnTo>
                <a:lnTo>
                  <a:pt x="4040423" y="854676"/>
                </a:lnTo>
                <a:lnTo>
                  <a:pt x="4024065" y="893447"/>
                </a:lnTo>
                <a:lnTo>
                  <a:pt x="3998690" y="926296"/>
                </a:lnTo>
                <a:lnTo>
                  <a:pt x="3965843" y="951675"/>
                </a:lnTo>
                <a:lnTo>
                  <a:pt x="3927069" y="968038"/>
                </a:lnTo>
                <a:lnTo>
                  <a:pt x="3883914" y="973836"/>
                </a:lnTo>
                <a:lnTo>
                  <a:pt x="162306" y="973836"/>
                </a:lnTo>
                <a:lnTo>
                  <a:pt x="119159" y="968038"/>
                </a:lnTo>
                <a:lnTo>
                  <a:pt x="80388" y="951675"/>
                </a:lnTo>
                <a:lnTo>
                  <a:pt x="47539" y="926296"/>
                </a:lnTo>
                <a:lnTo>
                  <a:pt x="22160" y="893447"/>
                </a:lnTo>
                <a:lnTo>
                  <a:pt x="5797" y="854676"/>
                </a:lnTo>
                <a:lnTo>
                  <a:pt x="0" y="811530"/>
                </a:lnTo>
                <a:lnTo>
                  <a:pt x="0" y="1623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53284" y="5059679"/>
            <a:ext cx="3789045" cy="47513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4450">
              <a:spcBef>
                <a:spcPts val="34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375665" y="0"/>
                </a:move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lnTo>
                  <a:pt x="375665" y="187833"/>
                </a:lnTo>
                <a:lnTo>
                  <a:pt x="37566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9777" y="1917192"/>
            <a:ext cx="909955" cy="751840"/>
          </a:xfrm>
          <a:custGeom>
            <a:avLst/>
            <a:gdLst/>
            <a:ahLst/>
            <a:cxnLst/>
            <a:rect l="l" t="t" r="r" b="b"/>
            <a:pathLst>
              <a:path w="909954" h="751839">
                <a:moveTo>
                  <a:pt x="909827" y="187833"/>
                </a:moveTo>
                <a:lnTo>
                  <a:pt x="375665" y="187833"/>
                </a:lnTo>
                <a:lnTo>
                  <a:pt x="375665" y="0"/>
                </a:lnTo>
                <a:lnTo>
                  <a:pt x="0" y="375666"/>
                </a:lnTo>
                <a:lnTo>
                  <a:pt x="375665" y="751332"/>
                </a:lnTo>
                <a:lnTo>
                  <a:pt x="375665" y="563499"/>
                </a:lnTo>
                <a:lnTo>
                  <a:pt x="909827" y="563499"/>
                </a:lnTo>
                <a:lnTo>
                  <a:pt x="909827" y="187833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3284" y="5059679"/>
            <a:ext cx="3789045" cy="652780"/>
          </a:xfrm>
          <a:custGeom>
            <a:avLst/>
            <a:gdLst/>
            <a:ahLst/>
            <a:cxnLst/>
            <a:rect l="l" t="t" r="r" b="b"/>
            <a:pathLst>
              <a:path w="3789045" h="652779">
                <a:moveTo>
                  <a:pt x="0" y="652272"/>
                </a:moveTo>
                <a:lnTo>
                  <a:pt x="3788664" y="652272"/>
                </a:lnTo>
                <a:lnTo>
                  <a:pt x="3788664" y="0"/>
                </a:lnTo>
                <a:lnTo>
                  <a:pt x="0" y="0"/>
                </a:lnTo>
                <a:lnTo>
                  <a:pt x="0" y="65227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3032" y="5672326"/>
            <a:ext cx="4541520" cy="1071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1111" y="5611366"/>
            <a:ext cx="4668012" cy="1246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82467" y="5711952"/>
            <a:ext cx="4422648" cy="954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62097" y="5723331"/>
            <a:ext cx="41478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CNN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very good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example!  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2" y="609676"/>
            <a:ext cx="6303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40" dirty="0">
                <a:latin typeface="Calibri Light"/>
                <a:cs typeface="Calibri Light"/>
              </a:rPr>
              <a:t>Variants </a:t>
            </a:r>
            <a:r>
              <a:rPr sz="4400" dirty="0">
                <a:latin typeface="Calibri Light"/>
                <a:cs typeface="Calibri Light"/>
              </a:rPr>
              <a:t>of </a:t>
            </a:r>
            <a:r>
              <a:rPr sz="4400" spc="-15" dirty="0">
                <a:latin typeface="Calibri Light"/>
                <a:cs typeface="Calibri Light"/>
              </a:rPr>
              <a:t>Neural</a:t>
            </a:r>
            <a:r>
              <a:rPr sz="4400" spc="-5" dirty="0">
                <a:latin typeface="Calibri Light"/>
                <a:cs typeface="Calibri Light"/>
              </a:rPr>
              <a:t> </a:t>
            </a:r>
            <a:r>
              <a:rPr sz="4400" spc="-20" dirty="0">
                <a:latin typeface="Calibri Light"/>
                <a:cs typeface="Calibri Light"/>
              </a:rPr>
              <a:t>Networks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3412" y="2007108"/>
            <a:ext cx="7886700" cy="1900555"/>
          </a:xfrm>
          <a:custGeom>
            <a:avLst/>
            <a:gdLst/>
            <a:ahLst/>
            <a:cxnLst/>
            <a:rect l="l" t="t" r="r" b="b"/>
            <a:pathLst>
              <a:path w="7886700" h="1900554">
                <a:moveTo>
                  <a:pt x="7569961" y="0"/>
                </a:moveTo>
                <a:lnTo>
                  <a:pt x="316750" y="0"/>
                </a:lnTo>
                <a:lnTo>
                  <a:pt x="269942" y="3435"/>
                </a:lnTo>
                <a:lnTo>
                  <a:pt x="225266" y="13414"/>
                </a:lnTo>
                <a:lnTo>
                  <a:pt x="183214" y="29446"/>
                </a:lnTo>
                <a:lnTo>
                  <a:pt x="144274" y="51041"/>
                </a:lnTo>
                <a:lnTo>
                  <a:pt x="108936" y="77707"/>
                </a:lnTo>
                <a:lnTo>
                  <a:pt x="77691" y="108955"/>
                </a:lnTo>
                <a:lnTo>
                  <a:pt x="51029" y="144293"/>
                </a:lnTo>
                <a:lnTo>
                  <a:pt x="29438" y="183231"/>
                </a:lnTo>
                <a:lnTo>
                  <a:pt x="13410" y="225278"/>
                </a:lnTo>
                <a:lnTo>
                  <a:pt x="3434" y="269944"/>
                </a:lnTo>
                <a:lnTo>
                  <a:pt x="0" y="316738"/>
                </a:lnTo>
                <a:lnTo>
                  <a:pt x="0" y="1583689"/>
                </a:lnTo>
                <a:lnTo>
                  <a:pt x="3434" y="1630483"/>
                </a:lnTo>
                <a:lnTo>
                  <a:pt x="13410" y="1675149"/>
                </a:lnTo>
                <a:lnTo>
                  <a:pt x="29438" y="1717196"/>
                </a:lnTo>
                <a:lnTo>
                  <a:pt x="51029" y="1756134"/>
                </a:lnTo>
                <a:lnTo>
                  <a:pt x="77691" y="1791472"/>
                </a:lnTo>
                <a:lnTo>
                  <a:pt x="108936" y="1822720"/>
                </a:lnTo>
                <a:lnTo>
                  <a:pt x="144274" y="1849386"/>
                </a:lnTo>
                <a:lnTo>
                  <a:pt x="183214" y="1870981"/>
                </a:lnTo>
                <a:lnTo>
                  <a:pt x="225266" y="1887013"/>
                </a:lnTo>
                <a:lnTo>
                  <a:pt x="269942" y="1896992"/>
                </a:lnTo>
                <a:lnTo>
                  <a:pt x="316750" y="1900427"/>
                </a:lnTo>
                <a:lnTo>
                  <a:pt x="7569961" y="1900427"/>
                </a:lnTo>
                <a:lnTo>
                  <a:pt x="7616755" y="1896992"/>
                </a:lnTo>
                <a:lnTo>
                  <a:pt x="7661421" y="1887013"/>
                </a:lnTo>
                <a:lnTo>
                  <a:pt x="7703468" y="1870981"/>
                </a:lnTo>
                <a:lnTo>
                  <a:pt x="7742406" y="1849386"/>
                </a:lnTo>
                <a:lnTo>
                  <a:pt x="7777744" y="1822720"/>
                </a:lnTo>
                <a:lnTo>
                  <a:pt x="7808992" y="1791472"/>
                </a:lnTo>
                <a:lnTo>
                  <a:pt x="7835658" y="1756134"/>
                </a:lnTo>
                <a:lnTo>
                  <a:pt x="7857253" y="1717196"/>
                </a:lnTo>
                <a:lnTo>
                  <a:pt x="7873285" y="1675149"/>
                </a:lnTo>
                <a:lnTo>
                  <a:pt x="7883264" y="1630483"/>
                </a:lnTo>
                <a:lnTo>
                  <a:pt x="7886700" y="1583689"/>
                </a:lnTo>
                <a:lnTo>
                  <a:pt x="7886700" y="316738"/>
                </a:lnTo>
                <a:lnTo>
                  <a:pt x="7883264" y="269944"/>
                </a:lnTo>
                <a:lnTo>
                  <a:pt x="7873285" y="225278"/>
                </a:lnTo>
                <a:lnTo>
                  <a:pt x="7857253" y="183231"/>
                </a:lnTo>
                <a:lnTo>
                  <a:pt x="7835658" y="144293"/>
                </a:lnTo>
                <a:lnTo>
                  <a:pt x="7808992" y="108955"/>
                </a:lnTo>
                <a:lnTo>
                  <a:pt x="7777744" y="77707"/>
                </a:lnTo>
                <a:lnTo>
                  <a:pt x="7742406" y="51041"/>
                </a:lnTo>
                <a:lnTo>
                  <a:pt x="7703468" y="29446"/>
                </a:lnTo>
                <a:lnTo>
                  <a:pt x="7661421" y="13414"/>
                </a:lnTo>
                <a:lnTo>
                  <a:pt x="7616755" y="3435"/>
                </a:lnTo>
                <a:lnTo>
                  <a:pt x="75699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5946" y="2171827"/>
            <a:ext cx="523367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Convolutional</a:t>
            </a:r>
            <a:r>
              <a:rPr sz="4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Calibri"/>
                <a:cs typeface="Calibri"/>
              </a:rPr>
              <a:t>Neural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5946" y="2842083"/>
            <a:ext cx="3782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4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(CNN)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3412" y="4094989"/>
            <a:ext cx="7886700" cy="1900555"/>
          </a:xfrm>
          <a:custGeom>
            <a:avLst/>
            <a:gdLst/>
            <a:ahLst/>
            <a:cxnLst/>
            <a:rect l="l" t="t" r="r" b="b"/>
            <a:pathLst>
              <a:path w="7886700" h="1900554">
                <a:moveTo>
                  <a:pt x="7569961" y="0"/>
                </a:moveTo>
                <a:lnTo>
                  <a:pt x="316750" y="0"/>
                </a:lnTo>
                <a:lnTo>
                  <a:pt x="269942" y="3435"/>
                </a:lnTo>
                <a:lnTo>
                  <a:pt x="225266" y="13414"/>
                </a:lnTo>
                <a:lnTo>
                  <a:pt x="183214" y="29446"/>
                </a:lnTo>
                <a:lnTo>
                  <a:pt x="144274" y="51041"/>
                </a:lnTo>
                <a:lnTo>
                  <a:pt x="108936" y="77707"/>
                </a:lnTo>
                <a:lnTo>
                  <a:pt x="77691" y="108955"/>
                </a:lnTo>
                <a:lnTo>
                  <a:pt x="51029" y="144293"/>
                </a:lnTo>
                <a:lnTo>
                  <a:pt x="29438" y="183231"/>
                </a:lnTo>
                <a:lnTo>
                  <a:pt x="13410" y="225278"/>
                </a:lnTo>
                <a:lnTo>
                  <a:pt x="3434" y="269944"/>
                </a:lnTo>
                <a:lnTo>
                  <a:pt x="0" y="316738"/>
                </a:lnTo>
                <a:lnTo>
                  <a:pt x="0" y="1583677"/>
                </a:lnTo>
                <a:lnTo>
                  <a:pt x="3434" y="1630485"/>
                </a:lnTo>
                <a:lnTo>
                  <a:pt x="13410" y="1675161"/>
                </a:lnTo>
                <a:lnTo>
                  <a:pt x="29438" y="1717213"/>
                </a:lnTo>
                <a:lnTo>
                  <a:pt x="51029" y="1756153"/>
                </a:lnTo>
                <a:lnTo>
                  <a:pt x="77691" y="1791491"/>
                </a:lnTo>
                <a:lnTo>
                  <a:pt x="108936" y="1822736"/>
                </a:lnTo>
                <a:lnTo>
                  <a:pt x="144274" y="1849398"/>
                </a:lnTo>
                <a:lnTo>
                  <a:pt x="183214" y="1870989"/>
                </a:lnTo>
                <a:lnTo>
                  <a:pt x="225266" y="1887017"/>
                </a:lnTo>
                <a:lnTo>
                  <a:pt x="269942" y="1896993"/>
                </a:lnTo>
                <a:lnTo>
                  <a:pt x="316750" y="1900427"/>
                </a:lnTo>
                <a:lnTo>
                  <a:pt x="7569961" y="1900427"/>
                </a:lnTo>
                <a:lnTo>
                  <a:pt x="7616755" y="1896993"/>
                </a:lnTo>
                <a:lnTo>
                  <a:pt x="7661421" y="1887017"/>
                </a:lnTo>
                <a:lnTo>
                  <a:pt x="7703468" y="1870989"/>
                </a:lnTo>
                <a:lnTo>
                  <a:pt x="7742406" y="1849398"/>
                </a:lnTo>
                <a:lnTo>
                  <a:pt x="7777744" y="1822736"/>
                </a:lnTo>
                <a:lnTo>
                  <a:pt x="7808992" y="1791491"/>
                </a:lnTo>
                <a:lnTo>
                  <a:pt x="7835658" y="1756153"/>
                </a:lnTo>
                <a:lnTo>
                  <a:pt x="7857253" y="1717213"/>
                </a:lnTo>
                <a:lnTo>
                  <a:pt x="7873285" y="1675161"/>
                </a:lnTo>
                <a:lnTo>
                  <a:pt x="7883264" y="1630485"/>
                </a:lnTo>
                <a:lnTo>
                  <a:pt x="7886700" y="1583677"/>
                </a:lnTo>
                <a:lnTo>
                  <a:pt x="7886700" y="316738"/>
                </a:lnTo>
                <a:lnTo>
                  <a:pt x="7883264" y="269944"/>
                </a:lnTo>
                <a:lnTo>
                  <a:pt x="7873285" y="225278"/>
                </a:lnTo>
                <a:lnTo>
                  <a:pt x="7857253" y="183231"/>
                </a:lnTo>
                <a:lnTo>
                  <a:pt x="7835658" y="144293"/>
                </a:lnTo>
                <a:lnTo>
                  <a:pt x="7808992" y="108955"/>
                </a:lnTo>
                <a:lnTo>
                  <a:pt x="7777744" y="77707"/>
                </a:lnTo>
                <a:lnTo>
                  <a:pt x="7742406" y="51041"/>
                </a:lnTo>
                <a:lnTo>
                  <a:pt x="7703468" y="29446"/>
                </a:lnTo>
                <a:lnTo>
                  <a:pt x="7661421" y="13414"/>
                </a:lnTo>
                <a:lnTo>
                  <a:pt x="7616755" y="3435"/>
                </a:lnTo>
                <a:lnTo>
                  <a:pt x="756996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5947" y="4260292"/>
            <a:ext cx="6530975" cy="144590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5280"/>
              </a:lnSpc>
              <a:spcBef>
                <a:spcPts val="675"/>
              </a:spcBef>
            </a:pPr>
            <a:r>
              <a:rPr sz="4800" spc="-25" dirty="0">
                <a:solidFill>
                  <a:srgbClr val="FFFFFF"/>
                </a:solidFill>
                <a:latin typeface="Calibri"/>
                <a:cs typeface="Calibri"/>
              </a:rPr>
              <a:t>Recurrent </a:t>
            </a:r>
            <a:r>
              <a:rPr sz="4800" spc="-20" dirty="0">
                <a:solidFill>
                  <a:srgbClr val="FFFFFF"/>
                </a:solidFill>
                <a:latin typeface="Calibri"/>
                <a:cs typeface="Calibri"/>
              </a:rPr>
              <a:t>Neural </a:t>
            </a: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Network  </a:t>
            </a:r>
            <a:r>
              <a:rPr sz="4800" spc="-10" dirty="0">
                <a:solidFill>
                  <a:srgbClr val="FFFFFF"/>
                </a:solidFill>
                <a:latin typeface="Calibri"/>
                <a:cs typeface="Calibri"/>
              </a:rPr>
              <a:t>(RNN)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7252" y="2156461"/>
            <a:ext cx="7397750" cy="1624965"/>
          </a:xfrm>
          <a:custGeom>
            <a:avLst/>
            <a:gdLst/>
            <a:ahLst/>
            <a:cxnLst/>
            <a:rect l="l" t="t" r="r" b="b"/>
            <a:pathLst>
              <a:path w="7397750" h="1624964">
                <a:moveTo>
                  <a:pt x="0" y="1624583"/>
                </a:moveTo>
                <a:lnTo>
                  <a:pt x="7397496" y="1624583"/>
                </a:lnTo>
                <a:lnTo>
                  <a:pt x="7397496" y="0"/>
                </a:lnTo>
                <a:lnTo>
                  <a:pt x="0" y="0"/>
                </a:lnTo>
                <a:lnTo>
                  <a:pt x="0" y="162458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6223" y="2929127"/>
            <a:ext cx="3095244" cy="1071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6703" y="2866644"/>
            <a:ext cx="3031236" cy="129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5659" y="2968751"/>
            <a:ext cx="2976372" cy="95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85659" y="2979547"/>
            <a:ext cx="29768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marR="238125" indent="182880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Widely used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70916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Why </a:t>
            </a:r>
            <a:r>
              <a:rPr spc="-5" dirty="0"/>
              <a:t>CNN </a:t>
            </a:r>
            <a:r>
              <a:rPr spc="-35" dirty="0"/>
              <a:t>for</a:t>
            </a:r>
            <a:r>
              <a:rPr spc="-50" dirty="0"/>
              <a:t> </a:t>
            </a:r>
            <a:r>
              <a:rPr spc="-10" dirty="0"/>
              <a:t>Image?</a:t>
            </a:r>
          </a:p>
        </p:txBody>
      </p:sp>
      <p:sp>
        <p:nvSpPr>
          <p:cNvPr id="3" name="object 3"/>
          <p:cNvSpPr/>
          <p:nvPr/>
        </p:nvSpPr>
        <p:spPr>
          <a:xfrm>
            <a:off x="8907781" y="2679192"/>
            <a:ext cx="688975" cy="2641600"/>
          </a:xfrm>
          <a:custGeom>
            <a:avLst/>
            <a:gdLst/>
            <a:ahLst/>
            <a:cxnLst/>
            <a:rect l="l" t="t" r="r" b="b"/>
            <a:pathLst>
              <a:path w="688975" h="2641600">
                <a:moveTo>
                  <a:pt x="0" y="2641092"/>
                </a:moveTo>
                <a:lnTo>
                  <a:pt x="688848" y="2641092"/>
                </a:lnTo>
                <a:lnTo>
                  <a:pt x="688848" y="0"/>
                </a:lnTo>
                <a:lnTo>
                  <a:pt x="0" y="0"/>
                </a:lnTo>
                <a:lnTo>
                  <a:pt x="0" y="26410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4023" y="5204283"/>
            <a:ext cx="487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4867" y="2682240"/>
            <a:ext cx="746760" cy="2676525"/>
          </a:xfrm>
          <a:custGeom>
            <a:avLst/>
            <a:gdLst/>
            <a:ahLst/>
            <a:cxnLst/>
            <a:rect l="l" t="t" r="r" b="b"/>
            <a:pathLst>
              <a:path w="746760" h="2676525">
                <a:moveTo>
                  <a:pt x="0" y="2676144"/>
                </a:moveTo>
                <a:lnTo>
                  <a:pt x="746760" y="2676144"/>
                </a:lnTo>
                <a:lnTo>
                  <a:pt x="746760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2245" y="2709672"/>
            <a:ext cx="498475" cy="2626360"/>
          </a:xfrm>
          <a:custGeom>
            <a:avLst/>
            <a:gdLst/>
            <a:ahLst/>
            <a:cxnLst/>
            <a:rect l="l" t="t" r="r" b="b"/>
            <a:pathLst>
              <a:path w="498475" h="2626360">
                <a:moveTo>
                  <a:pt x="0" y="2625852"/>
                </a:moveTo>
                <a:lnTo>
                  <a:pt x="498348" y="2625852"/>
                </a:lnTo>
                <a:lnTo>
                  <a:pt x="498348" y="0"/>
                </a:lnTo>
                <a:lnTo>
                  <a:pt x="0" y="0"/>
                </a:lnTo>
                <a:lnTo>
                  <a:pt x="0" y="262585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0823" y="3427476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0823" y="342747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6920" y="2857500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36920" y="28575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2403" y="2692908"/>
            <a:ext cx="574548" cy="574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404" y="2692908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5452" y="3471672"/>
            <a:ext cx="573024" cy="574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5453" y="3471672"/>
            <a:ext cx="573405" cy="574675"/>
          </a:xfrm>
          <a:custGeom>
            <a:avLst/>
            <a:gdLst/>
            <a:ahLst/>
            <a:cxnLst/>
            <a:rect l="l" t="t" r="r" b="b"/>
            <a:pathLst>
              <a:path w="573404" h="574675">
                <a:moveTo>
                  <a:pt x="0" y="287273"/>
                </a:moveTo>
                <a:lnTo>
                  <a:pt x="3749" y="240684"/>
                </a:lnTo>
                <a:lnTo>
                  <a:pt x="14606" y="196486"/>
                </a:lnTo>
                <a:lnTo>
                  <a:pt x="31978" y="155270"/>
                </a:lnTo>
                <a:lnTo>
                  <a:pt x="55278" y="117628"/>
                </a:lnTo>
                <a:lnTo>
                  <a:pt x="83915" y="84153"/>
                </a:lnTo>
                <a:lnTo>
                  <a:pt x="117299" y="55437"/>
                </a:lnTo>
                <a:lnTo>
                  <a:pt x="154840" y="32071"/>
                </a:lnTo>
                <a:lnTo>
                  <a:pt x="195949" y="14648"/>
                </a:lnTo>
                <a:lnTo>
                  <a:pt x="240036" y="3760"/>
                </a:lnTo>
                <a:lnTo>
                  <a:pt x="286512" y="0"/>
                </a:lnTo>
                <a:lnTo>
                  <a:pt x="332987" y="3760"/>
                </a:lnTo>
                <a:lnTo>
                  <a:pt x="377074" y="14648"/>
                </a:lnTo>
                <a:lnTo>
                  <a:pt x="418183" y="32071"/>
                </a:lnTo>
                <a:lnTo>
                  <a:pt x="455724" y="55437"/>
                </a:lnTo>
                <a:lnTo>
                  <a:pt x="489108" y="84153"/>
                </a:lnTo>
                <a:lnTo>
                  <a:pt x="517745" y="117628"/>
                </a:lnTo>
                <a:lnTo>
                  <a:pt x="541045" y="155270"/>
                </a:lnTo>
                <a:lnTo>
                  <a:pt x="558417" y="196486"/>
                </a:lnTo>
                <a:lnTo>
                  <a:pt x="569274" y="240684"/>
                </a:lnTo>
                <a:lnTo>
                  <a:pt x="573024" y="287273"/>
                </a:lnTo>
                <a:lnTo>
                  <a:pt x="569274" y="333863"/>
                </a:lnTo>
                <a:lnTo>
                  <a:pt x="558417" y="378061"/>
                </a:lnTo>
                <a:lnTo>
                  <a:pt x="541045" y="419277"/>
                </a:lnTo>
                <a:lnTo>
                  <a:pt x="517745" y="456919"/>
                </a:lnTo>
                <a:lnTo>
                  <a:pt x="489108" y="490394"/>
                </a:lnTo>
                <a:lnTo>
                  <a:pt x="455724" y="519110"/>
                </a:lnTo>
                <a:lnTo>
                  <a:pt x="418183" y="542476"/>
                </a:lnTo>
                <a:lnTo>
                  <a:pt x="377074" y="559899"/>
                </a:lnTo>
                <a:lnTo>
                  <a:pt x="332987" y="570787"/>
                </a:lnTo>
                <a:lnTo>
                  <a:pt x="286512" y="574547"/>
                </a:lnTo>
                <a:lnTo>
                  <a:pt x="240036" y="570787"/>
                </a:lnTo>
                <a:lnTo>
                  <a:pt x="195949" y="559899"/>
                </a:lnTo>
                <a:lnTo>
                  <a:pt x="154840" y="542476"/>
                </a:lnTo>
                <a:lnTo>
                  <a:pt x="117299" y="519110"/>
                </a:lnTo>
                <a:lnTo>
                  <a:pt x="83915" y="490394"/>
                </a:lnTo>
                <a:lnTo>
                  <a:pt x="55278" y="456919"/>
                </a:lnTo>
                <a:lnTo>
                  <a:pt x="31978" y="419277"/>
                </a:lnTo>
                <a:lnTo>
                  <a:pt x="14606" y="378061"/>
                </a:lnTo>
                <a:lnTo>
                  <a:pt x="3749" y="333863"/>
                </a:lnTo>
                <a:lnTo>
                  <a:pt x="0" y="28727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3259" y="4700016"/>
            <a:ext cx="574548" cy="574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3260" y="4700016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3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3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7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15159" y="4126485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39967" y="4824984"/>
            <a:ext cx="3429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9967" y="482498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00759" y="4114546"/>
            <a:ext cx="364074" cy="5168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1543" y="1793190"/>
            <a:ext cx="6840855" cy="20897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5" dirty="0">
                <a:latin typeface="Calibri"/>
                <a:cs typeface="Calibri"/>
              </a:rPr>
              <a:t>processing </a:t>
            </a:r>
            <a:r>
              <a:rPr sz="2800" spc="-10" dirty="0">
                <a:latin typeface="Calibri"/>
                <a:cs typeface="Calibri"/>
              </a:rPr>
              <a:t>image,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first layer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fully  </a:t>
            </a:r>
            <a:r>
              <a:rPr sz="2800" spc="-15" dirty="0">
                <a:latin typeface="Calibri"/>
                <a:cs typeface="Calibri"/>
              </a:rPr>
              <a:t>connected </a:t>
            </a:r>
            <a:r>
              <a:rPr sz="2800" spc="-10" dirty="0">
                <a:latin typeface="Calibri"/>
                <a:cs typeface="Calibri"/>
              </a:rPr>
              <a:t>network </a:t>
            </a:r>
            <a:r>
              <a:rPr sz="2800" spc="-15" dirty="0">
                <a:latin typeface="Calibri"/>
                <a:cs typeface="Calibri"/>
              </a:rPr>
              <a:t>would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very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large</a:t>
            </a:r>
            <a:endParaRPr sz="2800">
              <a:latin typeface="Calibri"/>
              <a:cs typeface="Calibri"/>
            </a:endParaRPr>
          </a:p>
          <a:p>
            <a:pPr marR="163830" algn="r">
              <a:spcBef>
                <a:spcPts val="275"/>
              </a:spcBef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R="145415" algn="r"/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26957" y="4687646"/>
            <a:ext cx="516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17714" y="2942845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5">
                <a:moveTo>
                  <a:pt x="663702" y="0"/>
                </a:moveTo>
                <a:lnTo>
                  <a:pt x="663702" y="77723"/>
                </a:lnTo>
                <a:lnTo>
                  <a:pt x="715517" y="51815"/>
                </a:lnTo>
                <a:lnTo>
                  <a:pt x="676656" y="51815"/>
                </a:lnTo>
                <a:lnTo>
                  <a:pt x="676656" y="25907"/>
                </a:lnTo>
                <a:lnTo>
                  <a:pt x="715518" y="25907"/>
                </a:lnTo>
                <a:lnTo>
                  <a:pt x="663702" y="0"/>
                </a:lnTo>
                <a:close/>
              </a:path>
              <a:path w="741679" h="78105">
                <a:moveTo>
                  <a:pt x="663702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2" y="51815"/>
                </a:lnTo>
                <a:lnTo>
                  <a:pt x="663702" y="25907"/>
                </a:lnTo>
                <a:close/>
              </a:path>
              <a:path w="741679" h="78105">
                <a:moveTo>
                  <a:pt x="715518" y="25907"/>
                </a:moveTo>
                <a:lnTo>
                  <a:pt x="676656" y="25907"/>
                </a:lnTo>
                <a:lnTo>
                  <a:pt x="676656" y="51815"/>
                </a:lnTo>
                <a:lnTo>
                  <a:pt x="715517" y="51815"/>
                </a:lnTo>
                <a:lnTo>
                  <a:pt x="741426" y="38861"/>
                </a:lnTo>
                <a:lnTo>
                  <a:pt x="715518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17714" y="3733801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4">
                <a:moveTo>
                  <a:pt x="663702" y="0"/>
                </a:moveTo>
                <a:lnTo>
                  <a:pt x="663702" y="77724"/>
                </a:lnTo>
                <a:lnTo>
                  <a:pt x="715518" y="51816"/>
                </a:lnTo>
                <a:lnTo>
                  <a:pt x="676656" y="51816"/>
                </a:lnTo>
                <a:lnTo>
                  <a:pt x="676656" y="25907"/>
                </a:lnTo>
                <a:lnTo>
                  <a:pt x="715518" y="25907"/>
                </a:lnTo>
                <a:lnTo>
                  <a:pt x="663702" y="0"/>
                </a:lnTo>
                <a:close/>
              </a:path>
              <a:path w="741679" h="78104">
                <a:moveTo>
                  <a:pt x="663702" y="25907"/>
                </a:moveTo>
                <a:lnTo>
                  <a:pt x="0" y="25907"/>
                </a:lnTo>
                <a:lnTo>
                  <a:pt x="0" y="51816"/>
                </a:lnTo>
                <a:lnTo>
                  <a:pt x="663702" y="51816"/>
                </a:lnTo>
                <a:lnTo>
                  <a:pt x="663702" y="25907"/>
                </a:lnTo>
                <a:close/>
              </a:path>
              <a:path w="741679" h="78104">
                <a:moveTo>
                  <a:pt x="715518" y="25907"/>
                </a:moveTo>
                <a:lnTo>
                  <a:pt x="676656" y="25907"/>
                </a:lnTo>
                <a:lnTo>
                  <a:pt x="676656" y="51816"/>
                </a:lnTo>
                <a:lnTo>
                  <a:pt x="715518" y="51816"/>
                </a:lnTo>
                <a:lnTo>
                  <a:pt x="741426" y="38862"/>
                </a:lnTo>
                <a:lnTo>
                  <a:pt x="715518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8570" y="4956048"/>
            <a:ext cx="741680" cy="78105"/>
          </a:xfrm>
          <a:custGeom>
            <a:avLst/>
            <a:gdLst/>
            <a:ahLst/>
            <a:cxnLst/>
            <a:rect l="l" t="t" r="r" b="b"/>
            <a:pathLst>
              <a:path w="741679" h="78104">
                <a:moveTo>
                  <a:pt x="663701" y="0"/>
                </a:moveTo>
                <a:lnTo>
                  <a:pt x="663701" y="77724"/>
                </a:lnTo>
                <a:lnTo>
                  <a:pt x="715518" y="51815"/>
                </a:lnTo>
                <a:lnTo>
                  <a:pt x="676655" y="51815"/>
                </a:lnTo>
                <a:lnTo>
                  <a:pt x="676655" y="25907"/>
                </a:lnTo>
                <a:lnTo>
                  <a:pt x="715518" y="25907"/>
                </a:lnTo>
                <a:lnTo>
                  <a:pt x="663701" y="0"/>
                </a:lnTo>
                <a:close/>
              </a:path>
              <a:path w="741679" h="78104">
                <a:moveTo>
                  <a:pt x="663701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663701" y="51815"/>
                </a:lnTo>
                <a:lnTo>
                  <a:pt x="663701" y="25907"/>
                </a:lnTo>
                <a:close/>
              </a:path>
              <a:path w="741679" h="78104">
                <a:moveTo>
                  <a:pt x="715518" y="25907"/>
                </a:moveTo>
                <a:lnTo>
                  <a:pt x="676655" y="25907"/>
                </a:lnTo>
                <a:lnTo>
                  <a:pt x="676655" y="51815"/>
                </a:lnTo>
                <a:lnTo>
                  <a:pt x="715518" y="51815"/>
                </a:lnTo>
                <a:lnTo>
                  <a:pt x="741426" y="38862"/>
                </a:lnTo>
                <a:lnTo>
                  <a:pt x="715518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9841" y="2981706"/>
            <a:ext cx="748665" cy="788035"/>
          </a:xfrm>
          <a:custGeom>
            <a:avLst/>
            <a:gdLst/>
            <a:ahLst/>
            <a:cxnLst/>
            <a:rect l="l" t="t" r="r" b="b"/>
            <a:pathLst>
              <a:path w="748665" h="788035">
                <a:moveTo>
                  <a:pt x="685550" y="47459"/>
                </a:moveTo>
                <a:lnTo>
                  <a:pt x="0" y="769620"/>
                </a:lnTo>
                <a:lnTo>
                  <a:pt x="18796" y="787527"/>
                </a:lnTo>
                <a:lnTo>
                  <a:pt x="704305" y="65285"/>
                </a:lnTo>
                <a:lnTo>
                  <a:pt x="685550" y="47459"/>
                </a:lnTo>
                <a:close/>
              </a:path>
              <a:path w="748665" h="788035">
                <a:moveTo>
                  <a:pt x="736835" y="38100"/>
                </a:moveTo>
                <a:lnTo>
                  <a:pt x="694436" y="38100"/>
                </a:lnTo>
                <a:lnTo>
                  <a:pt x="713232" y="55880"/>
                </a:lnTo>
                <a:lnTo>
                  <a:pt x="704305" y="65285"/>
                </a:lnTo>
                <a:lnTo>
                  <a:pt x="723138" y="83185"/>
                </a:lnTo>
                <a:lnTo>
                  <a:pt x="736835" y="38100"/>
                </a:lnTo>
                <a:close/>
              </a:path>
              <a:path w="748665" h="788035">
                <a:moveTo>
                  <a:pt x="694436" y="38100"/>
                </a:moveTo>
                <a:lnTo>
                  <a:pt x="685550" y="47459"/>
                </a:lnTo>
                <a:lnTo>
                  <a:pt x="704305" y="65285"/>
                </a:lnTo>
                <a:lnTo>
                  <a:pt x="713232" y="55880"/>
                </a:lnTo>
                <a:lnTo>
                  <a:pt x="694436" y="38100"/>
                </a:lnTo>
                <a:close/>
              </a:path>
              <a:path w="748665" h="788035">
                <a:moveTo>
                  <a:pt x="748411" y="0"/>
                </a:moveTo>
                <a:lnTo>
                  <a:pt x="666750" y="29591"/>
                </a:lnTo>
                <a:lnTo>
                  <a:pt x="685550" y="47459"/>
                </a:lnTo>
                <a:lnTo>
                  <a:pt x="694436" y="38100"/>
                </a:lnTo>
                <a:lnTo>
                  <a:pt x="736835" y="38100"/>
                </a:lnTo>
                <a:lnTo>
                  <a:pt x="748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8315" y="2972816"/>
            <a:ext cx="753110" cy="787400"/>
          </a:xfrm>
          <a:custGeom>
            <a:avLst/>
            <a:gdLst/>
            <a:ahLst/>
            <a:cxnLst/>
            <a:rect l="l" t="t" r="r" b="b"/>
            <a:pathLst>
              <a:path w="753109" h="787400">
                <a:moveTo>
                  <a:pt x="690073" y="740200"/>
                </a:moveTo>
                <a:lnTo>
                  <a:pt x="671322" y="758063"/>
                </a:lnTo>
                <a:lnTo>
                  <a:pt x="753110" y="787400"/>
                </a:lnTo>
                <a:lnTo>
                  <a:pt x="741460" y="749554"/>
                </a:lnTo>
                <a:lnTo>
                  <a:pt x="699008" y="749554"/>
                </a:lnTo>
                <a:lnTo>
                  <a:pt x="690073" y="740200"/>
                </a:lnTo>
                <a:close/>
              </a:path>
              <a:path w="753109" h="787400">
                <a:moveTo>
                  <a:pt x="708869" y="722295"/>
                </a:moveTo>
                <a:lnTo>
                  <a:pt x="690073" y="740200"/>
                </a:lnTo>
                <a:lnTo>
                  <a:pt x="699008" y="749554"/>
                </a:lnTo>
                <a:lnTo>
                  <a:pt x="717804" y="731647"/>
                </a:lnTo>
                <a:lnTo>
                  <a:pt x="708869" y="722295"/>
                </a:lnTo>
                <a:close/>
              </a:path>
              <a:path w="753109" h="787400">
                <a:moveTo>
                  <a:pt x="727583" y="704469"/>
                </a:moveTo>
                <a:lnTo>
                  <a:pt x="708869" y="722295"/>
                </a:lnTo>
                <a:lnTo>
                  <a:pt x="717804" y="731647"/>
                </a:lnTo>
                <a:lnTo>
                  <a:pt x="699008" y="749554"/>
                </a:lnTo>
                <a:lnTo>
                  <a:pt x="741460" y="749554"/>
                </a:lnTo>
                <a:lnTo>
                  <a:pt x="727583" y="704469"/>
                </a:lnTo>
                <a:close/>
              </a:path>
              <a:path w="753109" h="787400">
                <a:moveTo>
                  <a:pt x="18796" y="0"/>
                </a:moveTo>
                <a:lnTo>
                  <a:pt x="0" y="17780"/>
                </a:lnTo>
                <a:lnTo>
                  <a:pt x="690073" y="740200"/>
                </a:lnTo>
                <a:lnTo>
                  <a:pt x="708869" y="722295"/>
                </a:lnTo>
                <a:lnTo>
                  <a:pt x="18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05521" y="2977261"/>
            <a:ext cx="754380" cy="2011045"/>
          </a:xfrm>
          <a:custGeom>
            <a:avLst/>
            <a:gdLst/>
            <a:ahLst/>
            <a:cxnLst/>
            <a:rect l="l" t="t" r="r" b="b"/>
            <a:pathLst>
              <a:path w="754379" h="2011045">
                <a:moveTo>
                  <a:pt x="705477" y="1942452"/>
                </a:moveTo>
                <a:lnTo>
                  <a:pt x="681101" y="1951355"/>
                </a:lnTo>
                <a:lnTo>
                  <a:pt x="744347" y="2011045"/>
                </a:lnTo>
                <a:lnTo>
                  <a:pt x="750732" y="1954657"/>
                </a:lnTo>
                <a:lnTo>
                  <a:pt x="709929" y="1954657"/>
                </a:lnTo>
                <a:lnTo>
                  <a:pt x="705477" y="1942452"/>
                </a:lnTo>
                <a:close/>
              </a:path>
              <a:path w="754379" h="2011045">
                <a:moveTo>
                  <a:pt x="729856" y="1933548"/>
                </a:moveTo>
                <a:lnTo>
                  <a:pt x="705477" y="1942452"/>
                </a:lnTo>
                <a:lnTo>
                  <a:pt x="709929" y="1954657"/>
                </a:lnTo>
                <a:lnTo>
                  <a:pt x="734313" y="1945766"/>
                </a:lnTo>
                <a:lnTo>
                  <a:pt x="729856" y="1933548"/>
                </a:lnTo>
                <a:close/>
              </a:path>
              <a:path w="754379" h="2011045">
                <a:moveTo>
                  <a:pt x="754126" y="1924684"/>
                </a:moveTo>
                <a:lnTo>
                  <a:pt x="729856" y="1933548"/>
                </a:lnTo>
                <a:lnTo>
                  <a:pt x="734313" y="1945766"/>
                </a:lnTo>
                <a:lnTo>
                  <a:pt x="709929" y="1954657"/>
                </a:lnTo>
                <a:lnTo>
                  <a:pt x="750732" y="1954657"/>
                </a:lnTo>
                <a:lnTo>
                  <a:pt x="754126" y="1924684"/>
                </a:lnTo>
                <a:close/>
              </a:path>
              <a:path w="754379" h="2011045">
                <a:moveTo>
                  <a:pt x="24383" y="0"/>
                </a:moveTo>
                <a:lnTo>
                  <a:pt x="0" y="8889"/>
                </a:lnTo>
                <a:lnTo>
                  <a:pt x="705477" y="1942452"/>
                </a:lnTo>
                <a:lnTo>
                  <a:pt x="729856" y="1933548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08062" y="3753866"/>
            <a:ext cx="741045" cy="1235075"/>
          </a:xfrm>
          <a:custGeom>
            <a:avLst/>
            <a:gdLst/>
            <a:ahLst/>
            <a:cxnLst/>
            <a:rect l="l" t="t" r="r" b="b"/>
            <a:pathLst>
              <a:path w="741045" h="1235075">
                <a:moveTo>
                  <a:pt x="690138" y="1174466"/>
                </a:moveTo>
                <a:lnTo>
                  <a:pt x="667892" y="1187703"/>
                </a:lnTo>
                <a:lnTo>
                  <a:pt x="740917" y="1234566"/>
                </a:lnTo>
                <a:lnTo>
                  <a:pt x="737395" y="1185544"/>
                </a:lnTo>
                <a:lnTo>
                  <a:pt x="696721" y="1185544"/>
                </a:lnTo>
                <a:lnTo>
                  <a:pt x="690138" y="1174466"/>
                </a:lnTo>
                <a:close/>
              </a:path>
              <a:path w="741045" h="1235075">
                <a:moveTo>
                  <a:pt x="712356" y="1161245"/>
                </a:moveTo>
                <a:lnTo>
                  <a:pt x="690138" y="1174466"/>
                </a:lnTo>
                <a:lnTo>
                  <a:pt x="696721" y="1185544"/>
                </a:lnTo>
                <a:lnTo>
                  <a:pt x="718946" y="1172336"/>
                </a:lnTo>
                <a:lnTo>
                  <a:pt x="712356" y="1161245"/>
                </a:lnTo>
                <a:close/>
              </a:path>
              <a:path w="741045" h="1235075">
                <a:moveTo>
                  <a:pt x="734694" y="1147952"/>
                </a:moveTo>
                <a:lnTo>
                  <a:pt x="712356" y="1161245"/>
                </a:lnTo>
                <a:lnTo>
                  <a:pt x="718946" y="1172336"/>
                </a:lnTo>
                <a:lnTo>
                  <a:pt x="696721" y="1185544"/>
                </a:lnTo>
                <a:lnTo>
                  <a:pt x="737395" y="1185544"/>
                </a:lnTo>
                <a:lnTo>
                  <a:pt x="734694" y="1147952"/>
                </a:lnTo>
                <a:close/>
              </a:path>
              <a:path w="741045" h="1235075">
                <a:moveTo>
                  <a:pt x="22351" y="0"/>
                </a:moveTo>
                <a:lnTo>
                  <a:pt x="0" y="13207"/>
                </a:lnTo>
                <a:lnTo>
                  <a:pt x="690138" y="1174466"/>
                </a:lnTo>
                <a:lnTo>
                  <a:pt x="712356" y="1161245"/>
                </a:lnTo>
                <a:lnTo>
                  <a:pt x="22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96378" y="2981705"/>
            <a:ext cx="772160" cy="2011680"/>
          </a:xfrm>
          <a:custGeom>
            <a:avLst/>
            <a:gdLst/>
            <a:ahLst/>
            <a:cxnLst/>
            <a:rect l="l" t="t" r="r" b="b"/>
            <a:pathLst>
              <a:path w="772159" h="2011679">
                <a:moveTo>
                  <a:pt x="723555" y="68255"/>
                </a:moveTo>
                <a:lnTo>
                  <a:pt x="0" y="2002028"/>
                </a:lnTo>
                <a:lnTo>
                  <a:pt x="24384" y="2011172"/>
                </a:lnTo>
                <a:lnTo>
                  <a:pt x="747799" y="77309"/>
                </a:lnTo>
                <a:lnTo>
                  <a:pt x="723555" y="68255"/>
                </a:lnTo>
                <a:close/>
              </a:path>
              <a:path w="772159" h="2011679">
                <a:moveTo>
                  <a:pt x="768832" y="56134"/>
                </a:moveTo>
                <a:lnTo>
                  <a:pt x="728091" y="56134"/>
                </a:lnTo>
                <a:lnTo>
                  <a:pt x="752348" y="65151"/>
                </a:lnTo>
                <a:lnTo>
                  <a:pt x="747799" y="77309"/>
                </a:lnTo>
                <a:lnTo>
                  <a:pt x="772032" y="86360"/>
                </a:lnTo>
                <a:lnTo>
                  <a:pt x="768832" y="56134"/>
                </a:lnTo>
                <a:close/>
              </a:path>
              <a:path w="772159" h="2011679">
                <a:moveTo>
                  <a:pt x="728091" y="56134"/>
                </a:moveTo>
                <a:lnTo>
                  <a:pt x="723555" y="68255"/>
                </a:lnTo>
                <a:lnTo>
                  <a:pt x="747799" y="77309"/>
                </a:lnTo>
                <a:lnTo>
                  <a:pt x="752348" y="65151"/>
                </a:lnTo>
                <a:lnTo>
                  <a:pt x="728091" y="56134"/>
                </a:lnTo>
                <a:close/>
              </a:path>
              <a:path w="772159" h="2011679">
                <a:moveTo>
                  <a:pt x="762889" y="0"/>
                </a:moveTo>
                <a:lnTo>
                  <a:pt x="699262" y="59182"/>
                </a:lnTo>
                <a:lnTo>
                  <a:pt x="723555" y="68255"/>
                </a:lnTo>
                <a:lnTo>
                  <a:pt x="728091" y="56134"/>
                </a:lnTo>
                <a:lnTo>
                  <a:pt x="768832" y="56134"/>
                </a:lnTo>
                <a:lnTo>
                  <a:pt x="7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97521" y="3760471"/>
            <a:ext cx="764540" cy="1235075"/>
          </a:xfrm>
          <a:custGeom>
            <a:avLst/>
            <a:gdLst/>
            <a:ahLst/>
            <a:cxnLst/>
            <a:rect l="l" t="t" r="r" b="b"/>
            <a:pathLst>
              <a:path w="764540" h="1235075">
                <a:moveTo>
                  <a:pt x="712388" y="59496"/>
                </a:moveTo>
                <a:lnTo>
                  <a:pt x="0" y="1221231"/>
                </a:lnTo>
                <a:lnTo>
                  <a:pt x="22098" y="1234820"/>
                </a:lnTo>
                <a:lnTo>
                  <a:pt x="734493" y="73073"/>
                </a:lnTo>
                <a:lnTo>
                  <a:pt x="712388" y="59496"/>
                </a:lnTo>
                <a:close/>
              </a:path>
              <a:path w="764540" h="1235075">
                <a:moveTo>
                  <a:pt x="759846" y="48386"/>
                </a:moveTo>
                <a:lnTo>
                  <a:pt x="719201" y="48386"/>
                </a:lnTo>
                <a:lnTo>
                  <a:pt x="741299" y="61975"/>
                </a:lnTo>
                <a:lnTo>
                  <a:pt x="734493" y="73073"/>
                </a:lnTo>
                <a:lnTo>
                  <a:pt x="756538" y="86613"/>
                </a:lnTo>
                <a:lnTo>
                  <a:pt x="759846" y="48386"/>
                </a:lnTo>
                <a:close/>
              </a:path>
              <a:path w="764540" h="1235075">
                <a:moveTo>
                  <a:pt x="719201" y="48386"/>
                </a:moveTo>
                <a:lnTo>
                  <a:pt x="712388" y="59496"/>
                </a:lnTo>
                <a:lnTo>
                  <a:pt x="734493" y="73073"/>
                </a:lnTo>
                <a:lnTo>
                  <a:pt x="741299" y="61975"/>
                </a:lnTo>
                <a:lnTo>
                  <a:pt x="719201" y="48386"/>
                </a:lnTo>
                <a:close/>
              </a:path>
              <a:path w="764540" h="1235075">
                <a:moveTo>
                  <a:pt x="764031" y="0"/>
                </a:moveTo>
                <a:lnTo>
                  <a:pt x="690372" y="45973"/>
                </a:lnTo>
                <a:lnTo>
                  <a:pt x="712388" y="59496"/>
                </a:lnTo>
                <a:lnTo>
                  <a:pt x="719201" y="48386"/>
                </a:lnTo>
                <a:lnTo>
                  <a:pt x="759846" y="48386"/>
                </a:lnTo>
                <a:lnTo>
                  <a:pt x="764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83122" y="2945639"/>
            <a:ext cx="860425" cy="79375"/>
          </a:xfrm>
          <a:custGeom>
            <a:avLst/>
            <a:gdLst/>
            <a:ahLst/>
            <a:cxnLst/>
            <a:rect l="l" t="t" r="r" b="b"/>
            <a:pathLst>
              <a:path w="860425" h="79375">
                <a:moveTo>
                  <a:pt x="781811" y="25851"/>
                </a:moveTo>
                <a:lnTo>
                  <a:pt x="0" y="53086"/>
                </a:lnTo>
                <a:lnTo>
                  <a:pt x="1015" y="78994"/>
                </a:lnTo>
                <a:lnTo>
                  <a:pt x="782701" y="51759"/>
                </a:lnTo>
                <a:lnTo>
                  <a:pt x="781811" y="25851"/>
                </a:lnTo>
                <a:close/>
              </a:path>
              <a:path w="860425" h="79375">
                <a:moveTo>
                  <a:pt x="836552" y="25400"/>
                </a:moveTo>
                <a:lnTo>
                  <a:pt x="794765" y="25400"/>
                </a:lnTo>
                <a:lnTo>
                  <a:pt x="795654" y="51308"/>
                </a:lnTo>
                <a:lnTo>
                  <a:pt x="782701" y="51759"/>
                </a:lnTo>
                <a:lnTo>
                  <a:pt x="783589" y="77597"/>
                </a:lnTo>
                <a:lnTo>
                  <a:pt x="859916" y="36067"/>
                </a:lnTo>
                <a:lnTo>
                  <a:pt x="836552" y="25400"/>
                </a:lnTo>
                <a:close/>
              </a:path>
              <a:path w="860425" h="79375">
                <a:moveTo>
                  <a:pt x="794765" y="25400"/>
                </a:moveTo>
                <a:lnTo>
                  <a:pt x="781811" y="25851"/>
                </a:lnTo>
                <a:lnTo>
                  <a:pt x="782701" y="51759"/>
                </a:lnTo>
                <a:lnTo>
                  <a:pt x="795654" y="51308"/>
                </a:lnTo>
                <a:lnTo>
                  <a:pt x="794765" y="25400"/>
                </a:lnTo>
                <a:close/>
              </a:path>
              <a:path w="860425" h="79375">
                <a:moveTo>
                  <a:pt x="780923" y="0"/>
                </a:moveTo>
                <a:lnTo>
                  <a:pt x="781811" y="25851"/>
                </a:lnTo>
                <a:lnTo>
                  <a:pt x="794765" y="25400"/>
                </a:lnTo>
                <a:lnTo>
                  <a:pt x="836552" y="25400"/>
                </a:lnTo>
                <a:lnTo>
                  <a:pt x="780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2200" y="3019044"/>
            <a:ext cx="874394" cy="740410"/>
          </a:xfrm>
          <a:custGeom>
            <a:avLst/>
            <a:gdLst/>
            <a:ahLst/>
            <a:cxnLst/>
            <a:rect l="l" t="t" r="r" b="b"/>
            <a:pathLst>
              <a:path w="874395" h="740410">
                <a:moveTo>
                  <a:pt x="806032" y="699890"/>
                </a:moveTo>
                <a:lnTo>
                  <a:pt x="789304" y="719708"/>
                </a:lnTo>
                <a:lnTo>
                  <a:pt x="873887" y="740155"/>
                </a:lnTo>
                <a:lnTo>
                  <a:pt x="860153" y="708278"/>
                </a:lnTo>
                <a:lnTo>
                  <a:pt x="815975" y="708278"/>
                </a:lnTo>
                <a:lnTo>
                  <a:pt x="806032" y="699890"/>
                </a:lnTo>
                <a:close/>
              </a:path>
              <a:path w="874395" h="740410">
                <a:moveTo>
                  <a:pt x="822771" y="680057"/>
                </a:moveTo>
                <a:lnTo>
                  <a:pt x="806032" y="699890"/>
                </a:lnTo>
                <a:lnTo>
                  <a:pt x="815975" y="708278"/>
                </a:lnTo>
                <a:lnTo>
                  <a:pt x="832738" y="688466"/>
                </a:lnTo>
                <a:lnTo>
                  <a:pt x="822771" y="680057"/>
                </a:lnTo>
                <a:close/>
              </a:path>
              <a:path w="874395" h="740410">
                <a:moveTo>
                  <a:pt x="839470" y="660272"/>
                </a:moveTo>
                <a:lnTo>
                  <a:pt x="822771" y="680057"/>
                </a:lnTo>
                <a:lnTo>
                  <a:pt x="832738" y="688466"/>
                </a:lnTo>
                <a:lnTo>
                  <a:pt x="815975" y="708278"/>
                </a:lnTo>
                <a:lnTo>
                  <a:pt x="860153" y="708278"/>
                </a:lnTo>
                <a:lnTo>
                  <a:pt x="839470" y="660272"/>
                </a:lnTo>
                <a:close/>
              </a:path>
              <a:path w="874395" h="740410">
                <a:moveTo>
                  <a:pt x="16763" y="0"/>
                </a:moveTo>
                <a:lnTo>
                  <a:pt x="0" y="19811"/>
                </a:lnTo>
                <a:lnTo>
                  <a:pt x="806032" y="699890"/>
                </a:lnTo>
                <a:lnTo>
                  <a:pt x="822771" y="680057"/>
                </a:lnTo>
                <a:lnTo>
                  <a:pt x="1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68645" y="3023742"/>
            <a:ext cx="870585" cy="1963420"/>
          </a:xfrm>
          <a:custGeom>
            <a:avLst/>
            <a:gdLst/>
            <a:ahLst/>
            <a:cxnLst/>
            <a:rect l="l" t="t" r="r" b="b"/>
            <a:pathLst>
              <a:path w="870585" h="1963420">
                <a:moveTo>
                  <a:pt x="822864" y="1897323"/>
                </a:moveTo>
                <a:lnTo>
                  <a:pt x="799083" y="1907667"/>
                </a:lnTo>
                <a:lnTo>
                  <a:pt x="865758" y="1963420"/>
                </a:lnTo>
                <a:lnTo>
                  <a:pt x="868617" y="1909191"/>
                </a:lnTo>
                <a:lnTo>
                  <a:pt x="828039" y="1909191"/>
                </a:lnTo>
                <a:lnTo>
                  <a:pt x="822864" y="1897323"/>
                </a:lnTo>
                <a:close/>
              </a:path>
              <a:path w="870585" h="1963420">
                <a:moveTo>
                  <a:pt x="846598" y="1887001"/>
                </a:moveTo>
                <a:lnTo>
                  <a:pt x="822864" y="1897323"/>
                </a:lnTo>
                <a:lnTo>
                  <a:pt x="828039" y="1909191"/>
                </a:lnTo>
                <a:lnTo>
                  <a:pt x="851788" y="1898904"/>
                </a:lnTo>
                <a:lnTo>
                  <a:pt x="846598" y="1887001"/>
                </a:lnTo>
                <a:close/>
              </a:path>
              <a:path w="870585" h="1963420">
                <a:moveTo>
                  <a:pt x="870330" y="1876679"/>
                </a:moveTo>
                <a:lnTo>
                  <a:pt x="846598" y="1887001"/>
                </a:lnTo>
                <a:lnTo>
                  <a:pt x="851788" y="1898904"/>
                </a:lnTo>
                <a:lnTo>
                  <a:pt x="828039" y="1909191"/>
                </a:lnTo>
                <a:lnTo>
                  <a:pt x="868617" y="1909191"/>
                </a:lnTo>
                <a:lnTo>
                  <a:pt x="870330" y="1876679"/>
                </a:lnTo>
                <a:close/>
              </a:path>
              <a:path w="870585" h="1963420">
                <a:moveTo>
                  <a:pt x="23748" y="0"/>
                </a:moveTo>
                <a:lnTo>
                  <a:pt x="0" y="10414"/>
                </a:lnTo>
                <a:lnTo>
                  <a:pt x="822864" y="1897323"/>
                </a:lnTo>
                <a:lnTo>
                  <a:pt x="846598" y="1887001"/>
                </a:lnTo>
                <a:lnTo>
                  <a:pt x="23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00521" y="2981706"/>
            <a:ext cx="843280" cy="606425"/>
          </a:xfrm>
          <a:custGeom>
            <a:avLst/>
            <a:gdLst/>
            <a:ahLst/>
            <a:cxnLst/>
            <a:rect l="l" t="t" r="r" b="b"/>
            <a:pathLst>
              <a:path w="843279" h="606425">
                <a:moveTo>
                  <a:pt x="772267" y="34575"/>
                </a:moveTo>
                <a:lnTo>
                  <a:pt x="0" y="584835"/>
                </a:lnTo>
                <a:lnTo>
                  <a:pt x="14986" y="605917"/>
                </a:lnTo>
                <a:lnTo>
                  <a:pt x="787309" y="55617"/>
                </a:lnTo>
                <a:lnTo>
                  <a:pt x="772267" y="34575"/>
                </a:lnTo>
                <a:close/>
              </a:path>
              <a:path w="843279" h="606425">
                <a:moveTo>
                  <a:pt x="828694" y="27051"/>
                </a:moveTo>
                <a:lnTo>
                  <a:pt x="782827" y="27051"/>
                </a:lnTo>
                <a:lnTo>
                  <a:pt x="797813" y="48133"/>
                </a:lnTo>
                <a:lnTo>
                  <a:pt x="787309" y="55617"/>
                </a:lnTo>
                <a:lnTo>
                  <a:pt x="802386" y="76708"/>
                </a:lnTo>
                <a:lnTo>
                  <a:pt x="828694" y="27051"/>
                </a:lnTo>
                <a:close/>
              </a:path>
              <a:path w="843279" h="606425">
                <a:moveTo>
                  <a:pt x="782827" y="27051"/>
                </a:moveTo>
                <a:lnTo>
                  <a:pt x="772267" y="34575"/>
                </a:lnTo>
                <a:lnTo>
                  <a:pt x="787309" y="55617"/>
                </a:lnTo>
                <a:lnTo>
                  <a:pt x="797813" y="48133"/>
                </a:lnTo>
                <a:lnTo>
                  <a:pt x="782827" y="27051"/>
                </a:lnTo>
                <a:close/>
              </a:path>
              <a:path w="843279" h="606425">
                <a:moveTo>
                  <a:pt x="843026" y="0"/>
                </a:moveTo>
                <a:lnTo>
                  <a:pt x="757174" y="13462"/>
                </a:lnTo>
                <a:lnTo>
                  <a:pt x="772267" y="34575"/>
                </a:lnTo>
                <a:lnTo>
                  <a:pt x="782827" y="27051"/>
                </a:lnTo>
                <a:lnTo>
                  <a:pt x="828694" y="27051"/>
                </a:lnTo>
                <a:lnTo>
                  <a:pt x="843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72200" y="3587750"/>
            <a:ext cx="873760" cy="196850"/>
          </a:xfrm>
          <a:custGeom>
            <a:avLst/>
            <a:gdLst/>
            <a:ahLst/>
            <a:cxnLst/>
            <a:rect l="l" t="t" r="r" b="b"/>
            <a:pathLst>
              <a:path w="873760" h="196850">
                <a:moveTo>
                  <a:pt x="794758" y="171276"/>
                </a:moveTo>
                <a:lnTo>
                  <a:pt x="790066" y="196723"/>
                </a:lnTo>
                <a:lnTo>
                  <a:pt x="869992" y="173608"/>
                </a:lnTo>
                <a:lnTo>
                  <a:pt x="807465" y="173608"/>
                </a:lnTo>
                <a:lnTo>
                  <a:pt x="794758" y="171276"/>
                </a:lnTo>
                <a:close/>
              </a:path>
              <a:path w="873760" h="196850">
                <a:moveTo>
                  <a:pt x="799465" y="145753"/>
                </a:moveTo>
                <a:lnTo>
                  <a:pt x="794758" y="171276"/>
                </a:lnTo>
                <a:lnTo>
                  <a:pt x="807465" y="173608"/>
                </a:lnTo>
                <a:lnTo>
                  <a:pt x="812164" y="148081"/>
                </a:lnTo>
                <a:lnTo>
                  <a:pt x="799465" y="145753"/>
                </a:lnTo>
                <a:close/>
              </a:path>
              <a:path w="873760" h="196850">
                <a:moveTo>
                  <a:pt x="804163" y="120268"/>
                </a:moveTo>
                <a:lnTo>
                  <a:pt x="799465" y="145753"/>
                </a:lnTo>
                <a:lnTo>
                  <a:pt x="812164" y="148081"/>
                </a:lnTo>
                <a:lnTo>
                  <a:pt x="807465" y="173608"/>
                </a:lnTo>
                <a:lnTo>
                  <a:pt x="869992" y="173608"/>
                </a:lnTo>
                <a:lnTo>
                  <a:pt x="873505" y="172593"/>
                </a:lnTo>
                <a:lnTo>
                  <a:pt x="804163" y="120268"/>
                </a:lnTo>
                <a:close/>
              </a:path>
              <a:path w="873760" h="196850">
                <a:moveTo>
                  <a:pt x="4572" y="0"/>
                </a:moveTo>
                <a:lnTo>
                  <a:pt x="0" y="25400"/>
                </a:lnTo>
                <a:lnTo>
                  <a:pt x="794758" y="171276"/>
                </a:lnTo>
                <a:lnTo>
                  <a:pt x="799465" y="145753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63437" y="3593592"/>
            <a:ext cx="871219" cy="1395095"/>
          </a:xfrm>
          <a:custGeom>
            <a:avLst/>
            <a:gdLst/>
            <a:ahLst/>
            <a:cxnLst/>
            <a:rect l="l" t="t" r="r" b="b"/>
            <a:pathLst>
              <a:path w="871220" h="1395095">
                <a:moveTo>
                  <a:pt x="818804" y="1335441"/>
                </a:moveTo>
                <a:lnTo>
                  <a:pt x="796671" y="1349121"/>
                </a:lnTo>
                <a:lnTo>
                  <a:pt x="870712" y="1394714"/>
                </a:lnTo>
                <a:lnTo>
                  <a:pt x="866318" y="1346454"/>
                </a:lnTo>
                <a:lnTo>
                  <a:pt x="825626" y="1346454"/>
                </a:lnTo>
                <a:lnTo>
                  <a:pt x="818804" y="1335441"/>
                </a:lnTo>
                <a:close/>
              </a:path>
              <a:path w="871220" h="1395095">
                <a:moveTo>
                  <a:pt x="840781" y="1321858"/>
                </a:moveTo>
                <a:lnTo>
                  <a:pt x="818804" y="1335441"/>
                </a:lnTo>
                <a:lnTo>
                  <a:pt x="825626" y="1346454"/>
                </a:lnTo>
                <a:lnTo>
                  <a:pt x="847598" y="1332865"/>
                </a:lnTo>
                <a:lnTo>
                  <a:pt x="840781" y="1321858"/>
                </a:lnTo>
                <a:close/>
              </a:path>
              <a:path w="871220" h="1395095">
                <a:moveTo>
                  <a:pt x="862838" y="1308227"/>
                </a:moveTo>
                <a:lnTo>
                  <a:pt x="840781" y="1321858"/>
                </a:lnTo>
                <a:lnTo>
                  <a:pt x="847598" y="1332865"/>
                </a:lnTo>
                <a:lnTo>
                  <a:pt x="825626" y="1346454"/>
                </a:lnTo>
                <a:lnTo>
                  <a:pt x="866318" y="1346454"/>
                </a:lnTo>
                <a:lnTo>
                  <a:pt x="862838" y="1308227"/>
                </a:lnTo>
                <a:close/>
              </a:path>
              <a:path w="871220" h="1395095">
                <a:moveTo>
                  <a:pt x="22098" y="0"/>
                </a:moveTo>
                <a:lnTo>
                  <a:pt x="0" y="13716"/>
                </a:lnTo>
                <a:lnTo>
                  <a:pt x="818804" y="1335441"/>
                </a:lnTo>
                <a:lnTo>
                  <a:pt x="840781" y="1321858"/>
                </a:lnTo>
                <a:lnTo>
                  <a:pt x="22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0978" y="2981705"/>
            <a:ext cx="751840" cy="1997710"/>
          </a:xfrm>
          <a:custGeom>
            <a:avLst/>
            <a:gdLst/>
            <a:ahLst/>
            <a:cxnLst/>
            <a:rect l="l" t="t" r="r" b="b"/>
            <a:pathLst>
              <a:path w="751839" h="1997710">
                <a:moveTo>
                  <a:pt x="703076" y="68512"/>
                </a:moveTo>
                <a:lnTo>
                  <a:pt x="0" y="1988312"/>
                </a:lnTo>
                <a:lnTo>
                  <a:pt x="24384" y="1997202"/>
                </a:lnTo>
                <a:lnTo>
                  <a:pt x="727330" y="77412"/>
                </a:lnTo>
                <a:lnTo>
                  <a:pt x="703076" y="68512"/>
                </a:lnTo>
                <a:close/>
              </a:path>
              <a:path w="751839" h="1997710">
                <a:moveTo>
                  <a:pt x="748319" y="56388"/>
                </a:moveTo>
                <a:lnTo>
                  <a:pt x="707517" y="56388"/>
                </a:lnTo>
                <a:lnTo>
                  <a:pt x="731774" y="65278"/>
                </a:lnTo>
                <a:lnTo>
                  <a:pt x="727330" y="77412"/>
                </a:lnTo>
                <a:lnTo>
                  <a:pt x="751713" y="86360"/>
                </a:lnTo>
                <a:lnTo>
                  <a:pt x="748319" y="56388"/>
                </a:lnTo>
                <a:close/>
              </a:path>
              <a:path w="751839" h="1997710">
                <a:moveTo>
                  <a:pt x="707517" y="56388"/>
                </a:moveTo>
                <a:lnTo>
                  <a:pt x="703076" y="68512"/>
                </a:lnTo>
                <a:lnTo>
                  <a:pt x="727330" y="77412"/>
                </a:lnTo>
                <a:lnTo>
                  <a:pt x="731774" y="65278"/>
                </a:lnTo>
                <a:lnTo>
                  <a:pt x="707517" y="56388"/>
                </a:lnTo>
                <a:close/>
              </a:path>
              <a:path w="751839" h="1997710">
                <a:moveTo>
                  <a:pt x="741934" y="0"/>
                </a:moveTo>
                <a:lnTo>
                  <a:pt x="678688" y="59563"/>
                </a:lnTo>
                <a:lnTo>
                  <a:pt x="703076" y="68512"/>
                </a:lnTo>
                <a:lnTo>
                  <a:pt x="707517" y="56388"/>
                </a:lnTo>
                <a:lnTo>
                  <a:pt x="748319" y="56388"/>
                </a:lnTo>
                <a:lnTo>
                  <a:pt x="7419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2122" y="3760471"/>
            <a:ext cx="743585" cy="1221105"/>
          </a:xfrm>
          <a:custGeom>
            <a:avLst/>
            <a:gdLst/>
            <a:ahLst/>
            <a:cxnLst/>
            <a:rect l="l" t="t" r="r" b="b"/>
            <a:pathLst>
              <a:path w="743585" h="1221104">
                <a:moveTo>
                  <a:pt x="691824" y="59841"/>
                </a:moveTo>
                <a:lnTo>
                  <a:pt x="0" y="1207515"/>
                </a:lnTo>
                <a:lnTo>
                  <a:pt x="22098" y="1220850"/>
                </a:lnTo>
                <a:lnTo>
                  <a:pt x="714018" y="73226"/>
                </a:lnTo>
                <a:lnTo>
                  <a:pt x="691824" y="59841"/>
                </a:lnTo>
                <a:close/>
              </a:path>
              <a:path w="743585" h="1221104">
                <a:moveTo>
                  <a:pt x="739215" y="48767"/>
                </a:moveTo>
                <a:lnTo>
                  <a:pt x="698500" y="48767"/>
                </a:lnTo>
                <a:lnTo>
                  <a:pt x="720725" y="62102"/>
                </a:lnTo>
                <a:lnTo>
                  <a:pt x="714018" y="73226"/>
                </a:lnTo>
                <a:lnTo>
                  <a:pt x="736218" y="86613"/>
                </a:lnTo>
                <a:lnTo>
                  <a:pt x="739215" y="48767"/>
                </a:lnTo>
                <a:close/>
              </a:path>
              <a:path w="743585" h="1221104">
                <a:moveTo>
                  <a:pt x="698500" y="48767"/>
                </a:moveTo>
                <a:lnTo>
                  <a:pt x="691824" y="59841"/>
                </a:lnTo>
                <a:lnTo>
                  <a:pt x="714018" y="73226"/>
                </a:lnTo>
                <a:lnTo>
                  <a:pt x="720725" y="62102"/>
                </a:lnTo>
                <a:lnTo>
                  <a:pt x="698500" y="48767"/>
                </a:lnTo>
                <a:close/>
              </a:path>
              <a:path w="743585" h="1221104">
                <a:moveTo>
                  <a:pt x="743076" y="0"/>
                </a:moveTo>
                <a:lnTo>
                  <a:pt x="669670" y="46481"/>
                </a:lnTo>
                <a:lnTo>
                  <a:pt x="691824" y="59841"/>
                </a:lnTo>
                <a:lnTo>
                  <a:pt x="698500" y="48767"/>
                </a:lnTo>
                <a:lnTo>
                  <a:pt x="739215" y="48767"/>
                </a:lnTo>
                <a:lnTo>
                  <a:pt x="743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2916" y="4947031"/>
            <a:ext cx="720725" cy="78105"/>
          </a:xfrm>
          <a:custGeom>
            <a:avLst/>
            <a:gdLst/>
            <a:ahLst/>
            <a:cxnLst/>
            <a:rect l="l" t="t" r="r" b="b"/>
            <a:pathLst>
              <a:path w="720725" h="78104">
                <a:moveTo>
                  <a:pt x="643763" y="0"/>
                </a:moveTo>
                <a:lnTo>
                  <a:pt x="643254" y="25913"/>
                </a:lnTo>
                <a:lnTo>
                  <a:pt x="656209" y="26162"/>
                </a:lnTo>
                <a:lnTo>
                  <a:pt x="655701" y="52070"/>
                </a:lnTo>
                <a:lnTo>
                  <a:pt x="642742" y="52070"/>
                </a:lnTo>
                <a:lnTo>
                  <a:pt x="642238" y="77724"/>
                </a:lnTo>
                <a:lnTo>
                  <a:pt x="696164" y="52070"/>
                </a:lnTo>
                <a:lnTo>
                  <a:pt x="655701" y="52070"/>
                </a:lnTo>
                <a:lnTo>
                  <a:pt x="642746" y="51821"/>
                </a:lnTo>
                <a:lnTo>
                  <a:pt x="696686" y="51821"/>
                </a:lnTo>
                <a:lnTo>
                  <a:pt x="720725" y="40386"/>
                </a:lnTo>
                <a:lnTo>
                  <a:pt x="643763" y="0"/>
                </a:lnTo>
                <a:close/>
              </a:path>
              <a:path w="720725" h="78104">
                <a:moveTo>
                  <a:pt x="643254" y="25913"/>
                </a:moveTo>
                <a:lnTo>
                  <a:pt x="642746" y="51821"/>
                </a:lnTo>
                <a:lnTo>
                  <a:pt x="655701" y="52070"/>
                </a:lnTo>
                <a:lnTo>
                  <a:pt x="656209" y="26162"/>
                </a:lnTo>
                <a:lnTo>
                  <a:pt x="643254" y="25913"/>
                </a:lnTo>
                <a:close/>
              </a:path>
              <a:path w="720725" h="78104">
                <a:moveTo>
                  <a:pt x="508" y="13589"/>
                </a:moveTo>
                <a:lnTo>
                  <a:pt x="0" y="39497"/>
                </a:lnTo>
                <a:lnTo>
                  <a:pt x="642746" y="51821"/>
                </a:lnTo>
                <a:lnTo>
                  <a:pt x="643254" y="25913"/>
                </a:lnTo>
                <a:lnTo>
                  <a:pt x="508" y="13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09938" y="3692653"/>
            <a:ext cx="635000" cy="78105"/>
          </a:xfrm>
          <a:custGeom>
            <a:avLst/>
            <a:gdLst/>
            <a:ahLst/>
            <a:cxnLst/>
            <a:rect l="l" t="t" r="r" b="b"/>
            <a:pathLst>
              <a:path w="635000" h="78104">
                <a:moveTo>
                  <a:pt x="556767" y="0"/>
                </a:moveTo>
                <a:lnTo>
                  <a:pt x="556767" y="77724"/>
                </a:lnTo>
                <a:lnTo>
                  <a:pt x="608583" y="51816"/>
                </a:lnTo>
                <a:lnTo>
                  <a:pt x="569721" y="51816"/>
                </a:lnTo>
                <a:lnTo>
                  <a:pt x="569721" y="25908"/>
                </a:lnTo>
                <a:lnTo>
                  <a:pt x="608583" y="25908"/>
                </a:lnTo>
                <a:lnTo>
                  <a:pt x="556767" y="0"/>
                </a:lnTo>
                <a:close/>
              </a:path>
              <a:path w="635000" h="78104">
                <a:moveTo>
                  <a:pt x="55676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556767" y="51816"/>
                </a:lnTo>
                <a:lnTo>
                  <a:pt x="556767" y="25908"/>
                </a:lnTo>
                <a:close/>
              </a:path>
              <a:path w="635000" h="78104">
                <a:moveTo>
                  <a:pt x="608583" y="25908"/>
                </a:moveTo>
                <a:lnTo>
                  <a:pt x="569721" y="25908"/>
                </a:lnTo>
                <a:lnTo>
                  <a:pt x="569721" y="51816"/>
                </a:lnTo>
                <a:lnTo>
                  <a:pt x="608583" y="51816"/>
                </a:lnTo>
                <a:lnTo>
                  <a:pt x="634491" y="38862"/>
                </a:lnTo>
                <a:lnTo>
                  <a:pt x="608583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19667" y="4939285"/>
            <a:ext cx="525145" cy="78105"/>
          </a:xfrm>
          <a:custGeom>
            <a:avLst/>
            <a:gdLst/>
            <a:ahLst/>
            <a:cxnLst/>
            <a:rect l="l" t="t" r="r" b="b"/>
            <a:pathLst>
              <a:path w="525145" h="78104">
                <a:moveTo>
                  <a:pt x="447420" y="0"/>
                </a:moveTo>
                <a:lnTo>
                  <a:pt x="447420" y="77724"/>
                </a:lnTo>
                <a:lnTo>
                  <a:pt x="499236" y="51816"/>
                </a:lnTo>
                <a:lnTo>
                  <a:pt x="460375" y="51816"/>
                </a:lnTo>
                <a:lnTo>
                  <a:pt x="460375" y="25908"/>
                </a:lnTo>
                <a:lnTo>
                  <a:pt x="499236" y="25908"/>
                </a:lnTo>
                <a:lnTo>
                  <a:pt x="447420" y="0"/>
                </a:lnTo>
                <a:close/>
              </a:path>
              <a:path w="525145" h="78104">
                <a:moveTo>
                  <a:pt x="447420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447420" y="51816"/>
                </a:lnTo>
                <a:lnTo>
                  <a:pt x="447420" y="25908"/>
                </a:lnTo>
                <a:close/>
              </a:path>
              <a:path w="525145" h="78104">
                <a:moveTo>
                  <a:pt x="499236" y="25908"/>
                </a:moveTo>
                <a:lnTo>
                  <a:pt x="460375" y="25908"/>
                </a:lnTo>
                <a:lnTo>
                  <a:pt x="460375" y="51816"/>
                </a:lnTo>
                <a:lnTo>
                  <a:pt x="499236" y="51816"/>
                </a:lnTo>
                <a:lnTo>
                  <a:pt x="525144" y="38862"/>
                </a:lnTo>
                <a:lnTo>
                  <a:pt x="499236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85555" y="2913889"/>
            <a:ext cx="658495" cy="78105"/>
          </a:xfrm>
          <a:custGeom>
            <a:avLst/>
            <a:gdLst/>
            <a:ahLst/>
            <a:cxnLst/>
            <a:rect l="l" t="t" r="r" b="b"/>
            <a:pathLst>
              <a:path w="658495" h="78105">
                <a:moveTo>
                  <a:pt x="580644" y="0"/>
                </a:moveTo>
                <a:lnTo>
                  <a:pt x="580644" y="77724"/>
                </a:lnTo>
                <a:lnTo>
                  <a:pt x="632460" y="51815"/>
                </a:lnTo>
                <a:lnTo>
                  <a:pt x="593598" y="51815"/>
                </a:lnTo>
                <a:lnTo>
                  <a:pt x="593598" y="25908"/>
                </a:lnTo>
                <a:lnTo>
                  <a:pt x="632460" y="25908"/>
                </a:lnTo>
                <a:lnTo>
                  <a:pt x="580644" y="0"/>
                </a:lnTo>
                <a:close/>
              </a:path>
              <a:path w="658495" h="78105">
                <a:moveTo>
                  <a:pt x="580644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580644" y="51815"/>
                </a:lnTo>
                <a:lnTo>
                  <a:pt x="580644" y="25908"/>
                </a:lnTo>
                <a:close/>
              </a:path>
              <a:path w="658495" h="78105">
                <a:moveTo>
                  <a:pt x="632460" y="25908"/>
                </a:moveTo>
                <a:lnTo>
                  <a:pt x="593598" y="25908"/>
                </a:lnTo>
                <a:lnTo>
                  <a:pt x="593598" y="51815"/>
                </a:lnTo>
                <a:lnTo>
                  <a:pt x="632460" y="51815"/>
                </a:lnTo>
                <a:lnTo>
                  <a:pt x="658368" y="38862"/>
                </a:lnTo>
                <a:lnTo>
                  <a:pt x="63246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58071" y="2683764"/>
            <a:ext cx="574548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58072" y="2683765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0" y="287274"/>
                </a:move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61119" y="3444240"/>
            <a:ext cx="573024" cy="573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61120" y="3444241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4">
                <a:moveTo>
                  <a:pt x="0" y="286512"/>
                </a:moveTo>
                <a:lnTo>
                  <a:pt x="3749" y="240036"/>
                </a:lnTo>
                <a:lnTo>
                  <a:pt x="14606" y="195949"/>
                </a:lnTo>
                <a:lnTo>
                  <a:pt x="31978" y="154840"/>
                </a:lnTo>
                <a:lnTo>
                  <a:pt x="55278" y="117299"/>
                </a:lnTo>
                <a:lnTo>
                  <a:pt x="83915" y="83915"/>
                </a:lnTo>
                <a:lnTo>
                  <a:pt x="117299" y="55278"/>
                </a:lnTo>
                <a:lnTo>
                  <a:pt x="154840" y="31978"/>
                </a:lnTo>
                <a:lnTo>
                  <a:pt x="195949" y="14606"/>
                </a:lnTo>
                <a:lnTo>
                  <a:pt x="240036" y="3749"/>
                </a:lnTo>
                <a:lnTo>
                  <a:pt x="286511" y="0"/>
                </a:lnTo>
                <a:lnTo>
                  <a:pt x="332987" y="3749"/>
                </a:lnTo>
                <a:lnTo>
                  <a:pt x="377074" y="14606"/>
                </a:lnTo>
                <a:lnTo>
                  <a:pt x="418183" y="31978"/>
                </a:lnTo>
                <a:lnTo>
                  <a:pt x="455724" y="55278"/>
                </a:lnTo>
                <a:lnTo>
                  <a:pt x="489108" y="83915"/>
                </a:lnTo>
                <a:lnTo>
                  <a:pt x="517745" y="117299"/>
                </a:lnTo>
                <a:lnTo>
                  <a:pt x="541045" y="154840"/>
                </a:lnTo>
                <a:lnTo>
                  <a:pt x="558417" y="195949"/>
                </a:lnTo>
                <a:lnTo>
                  <a:pt x="569274" y="240036"/>
                </a:lnTo>
                <a:lnTo>
                  <a:pt x="573024" y="286512"/>
                </a:lnTo>
                <a:lnTo>
                  <a:pt x="569274" y="332987"/>
                </a:lnTo>
                <a:lnTo>
                  <a:pt x="558417" y="377074"/>
                </a:lnTo>
                <a:lnTo>
                  <a:pt x="541045" y="418183"/>
                </a:lnTo>
                <a:lnTo>
                  <a:pt x="517745" y="455724"/>
                </a:lnTo>
                <a:lnTo>
                  <a:pt x="489108" y="489108"/>
                </a:lnTo>
                <a:lnTo>
                  <a:pt x="455724" y="517745"/>
                </a:lnTo>
                <a:lnTo>
                  <a:pt x="418183" y="541045"/>
                </a:lnTo>
                <a:lnTo>
                  <a:pt x="377074" y="558417"/>
                </a:lnTo>
                <a:lnTo>
                  <a:pt x="332987" y="569274"/>
                </a:lnTo>
                <a:lnTo>
                  <a:pt x="286511" y="573024"/>
                </a:lnTo>
                <a:lnTo>
                  <a:pt x="240036" y="569274"/>
                </a:lnTo>
                <a:lnTo>
                  <a:pt x="195949" y="558417"/>
                </a:lnTo>
                <a:lnTo>
                  <a:pt x="154840" y="541045"/>
                </a:lnTo>
                <a:lnTo>
                  <a:pt x="117299" y="517745"/>
                </a:lnTo>
                <a:lnTo>
                  <a:pt x="83915" y="489108"/>
                </a:lnTo>
                <a:lnTo>
                  <a:pt x="55278" y="455724"/>
                </a:lnTo>
                <a:lnTo>
                  <a:pt x="31978" y="418183"/>
                </a:lnTo>
                <a:lnTo>
                  <a:pt x="14606" y="377074"/>
                </a:lnTo>
                <a:lnTo>
                  <a:pt x="3749" y="332987"/>
                </a:lnTo>
                <a:lnTo>
                  <a:pt x="0" y="286512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67216" y="4690872"/>
            <a:ext cx="574548" cy="573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67217" y="4690872"/>
            <a:ext cx="574675" cy="573405"/>
          </a:xfrm>
          <a:custGeom>
            <a:avLst/>
            <a:gdLst/>
            <a:ahLst/>
            <a:cxnLst/>
            <a:rect l="l" t="t" r="r" b="b"/>
            <a:pathLst>
              <a:path w="574675" h="573404">
                <a:moveTo>
                  <a:pt x="0" y="286511"/>
                </a:moveTo>
                <a:lnTo>
                  <a:pt x="3760" y="240036"/>
                </a:lnTo>
                <a:lnTo>
                  <a:pt x="14648" y="195949"/>
                </a:lnTo>
                <a:lnTo>
                  <a:pt x="32071" y="154840"/>
                </a:lnTo>
                <a:lnTo>
                  <a:pt x="55437" y="117299"/>
                </a:lnTo>
                <a:lnTo>
                  <a:pt x="84153" y="83915"/>
                </a:lnTo>
                <a:lnTo>
                  <a:pt x="117628" y="55278"/>
                </a:lnTo>
                <a:lnTo>
                  <a:pt x="155270" y="31978"/>
                </a:lnTo>
                <a:lnTo>
                  <a:pt x="196486" y="14606"/>
                </a:lnTo>
                <a:lnTo>
                  <a:pt x="240684" y="3749"/>
                </a:lnTo>
                <a:lnTo>
                  <a:pt x="287274" y="0"/>
                </a:lnTo>
                <a:lnTo>
                  <a:pt x="333863" y="3749"/>
                </a:lnTo>
                <a:lnTo>
                  <a:pt x="378061" y="14606"/>
                </a:lnTo>
                <a:lnTo>
                  <a:pt x="419277" y="31978"/>
                </a:lnTo>
                <a:lnTo>
                  <a:pt x="456919" y="55278"/>
                </a:lnTo>
                <a:lnTo>
                  <a:pt x="490394" y="83915"/>
                </a:lnTo>
                <a:lnTo>
                  <a:pt x="519110" y="117299"/>
                </a:lnTo>
                <a:lnTo>
                  <a:pt x="542476" y="154840"/>
                </a:lnTo>
                <a:lnTo>
                  <a:pt x="559899" y="195949"/>
                </a:lnTo>
                <a:lnTo>
                  <a:pt x="570787" y="240036"/>
                </a:lnTo>
                <a:lnTo>
                  <a:pt x="574548" y="286511"/>
                </a:lnTo>
                <a:lnTo>
                  <a:pt x="570787" y="332987"/>
                </a:lnTo>
                <a:lnTo>
                  <a:pt x="559899" y="377074"/>
                </a:lnTo>
                <a:lnTo>
                  <a:pt x="542476" y="418183"/>
                </a:lnTo>
                <a:lnTo>
                  <a:pt x="519110" y="455724"/>
                </a:lnTo>
                <a:lnTo>
                  <a:pt x="490394" y="489108"/>
                </a:lnTo>
                <a:lnTo>
                  <a:pt x="456919" y="517745"/>
                </a:lnTo>
                <a:lnTo>
                  <a:pt x="419277" y="541045"/>
                </a:lnTo>
                <a:lnTo>
                  <a:pt x="378061" y="558417"/>
                </a:lnTo>
                <a:lnTo>
                  <a:pt x="333863" y="569274"/>
                </a:lnTo>
                <a:lnTo>
                  <a:pt x="287274" y="573023"/>
                </a:lnTo>
                <a:lnTo>
                  <a:pt x="240684" y="569274"/>
                </a:lnTo>
                <a:lnTo>
                  <a:pt x="196486" y="558417"/>
                </a:lnTo>
                <a:lnTo>
                  <a:pt x="155270" y="541045"/>
                </a:lnTo>
                <a:lnTo>
                  <a:pt x="117628" y="517745"/>
                </a:lnTo>
                <a:lnTo>
                  <a:pt x="84153" y="489108"/>
                </a:lnTo>
                <a:lnTo>
                  <a:pt x="55437" y="455724"/>
                </a:lnTo>
                <a:lnTo>
                  <a:pt x="32071" y="418183"/>
                </a:lnTo>
                <a:lnTo>
                  <a:pt x="14648" y="377074"/>
                </a:lnTo>
                <a:lnTo>
                  <a:pt x="3760" y="332987"/>
                </a:lnTo>
                <a:lnTo>
                  <a:pt x="0" y="286511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26068" y="2599945"/>
            <a:ext cx="699770" cy="2691765"/>
          </a:xfrm>
          <a:custGeom>
            <a:avLst/>
            <a:gdLst/>
            <a:ahLst/>
            <a:cxnLst/>
            <a:rect l="l" t="t" r="r" b="b"/>
            <a:pathLst>
              <a:path w="699770" h="2691765">
                <a:moveTo>
                  <a:pt x="0" y="2691383"/>
                </a:moveTo>
                <a:lnTo>
                  <a:pt x="699516" y="2691383"/>
                </a:lnTo>
                <a:lnTo>
                  <a:pt x="699516" y="0"/>
                </a:lnTo>
                <a:lnTo>
                  <a:pt x="0" y="0"/>
                </a:lnTo>
                <a:lnTo>
                  <a:pt x="0" y="269138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26068" y="2599945"/>
            <a:ext cx="699770" cy="2691765"/>
          </a:xfrm>
          <a:custGeom>
            <a:avLst/>
            <a:gdLst/>
            <a:ahLst/>
            <a:cxnLst/>
            <a:rect l="l" t="t" r="r" b="b"/>
            <a:pathLst>
              <a:path w="699770" h="2691765">
                <a:moveTo>
                  <a:pt x="0" y="2691383"/>
                </a:moveTo>
                <a:lnTo>
                  <a:pt x="699516" y="2691383"/>
                </a:lnTo>
                <a:lnTo>
                  <a:pt x="699516" y="0"/>
                </a:lnTo>
                <a:lnTo>
                  <a:pt x="0" y="0"/>
                </a:lnTo>
                <a:lnTo>
                  <a:pt x="0" y="2691383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104343" y="3426078"/>
            <a:ext cx="312073" cy="103949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Softmax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20696" y="2740151"/>
            <a:ext cx="2340864" cy="24917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2144" y="3404616"/>
            <a:ext cx="713740" cy="1077595"/>
          </a:xfrm>
          <a:custGeom>
            <a:avLst/>
            <a:gdLst/>
            <a:ahLst/>
            <a:cxnLst/>
            <a:rect l="l" t="t" r="r" b="b"/>
            <a:pathLst>
              <a:path w="713739" h="1077595">
                <a:moveTo>
                  <a:pt x="356615" y="0"/>
                </a:moveTo>
                <a:lnTo>
                  <a:pt x="356615" y="269367"/>
                </a:lnTo>
                <a:lnTo>
                  <a:pt x="0" y="269367"/>
                </a:lnTo>
                <a:lnTo>
                  <a:pt x="0" y="808101"/>
                </a:lnTo>
                <a:lnTo>
                  <a:pt x="356615" y="808101"/>
                </a:lnTo>
                <a:lnTo>
                  <a:pt x="356615" y="1077468"/>
                </a:lnTo>
                <a:lnTo>
                  <a:pt x="713231" y="538734"/>
                </a:lnTo>
                <a:lnTo>
                  <a:pt x="3566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62144" y="3404616"/>
            <a:ext cx="713740" cy="1077595"/>
          </a:xfrm>
          <a:custGeom>
            <a:avLst/>
            <a:gdLst/>
            <a:ahLst/>
            <a:cxnLst/>
            <a:rect l="l" t="t" r="r" b="b"/>
            <a:pathLst>
              <a:path w="713739" h="1077595">
                <a:moveTo>
                  <a:pt x="0" y="269367"/>
                </a:moveTo>
                <a:lnTo>
                  <a:pt x="356615" y="269367"/>
                </a:lnTo>
                <a:lnTo>
                  <a:pt x="356615" y="0"/>
                </a:lnTo>
                <a:lnTo>
                  <a:pt x="713231" y="538734"/>
                </a:lnTo>
                <a:lnTo>
                  <a:pt x="356615" y="1077468"/>
                </a:lnTo>
                <a:lnTo>
                  <a:pt x="356615" y="808101"/>
                </a:lnTo>
                <a:lnTo>
                  <a:pt x="0" y="808101"/>
                </a:lnTo>
                <a:lnTo>
                  <a:pt x="0" y="26936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923999" y="3829557"/>
            <a:ext cx="48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33010" y="5316728"/>
            <a:ext cx="164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100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x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100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2400" spc="-1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90715" y="5302708"/>
            <a:ext cx="641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1000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858256" y="3892296"/>
            <a:ext cx="1595627" cy="6400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94832" y="3829811"/>
            <a:ext cx="1450848" cy="865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17691" y="3931921"/>
            <a:ext cx="1476756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917691" y="3942410"/>
            <a:ext cx="1477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19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x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775" spc="-7" baseline="2552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2775" baseline="25525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996184" y="5775959"/>
            <a:ext cx="6472427" cy="9494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68752" y="5730239"/>
            <a:ext cx="6594348" cy="1124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55619" y="5815584"/>
            <a:ext cx="6353556" cy="832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055619" y="5830621"/>
            <a:ext cx="6353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marR="153670" indent="-1079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fully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connected network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 simplified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  considering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properties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recognition?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5008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Why </a:t>
            </a:r>
            <a:r>
              <a:rPr spc="-5" dirty="0"/>
              <a:t>CNN </a:t>
            </a:r>
            <a:r>
              <a:rPr spc="-35" dirty="0"/>
              <a:t>for</a:t>
            </a:r>
            <a:r>
              <a:rPr spc="-50" dirty="0"/>
              <a:t> </a:t>
            </a:r>
            <a:r>
              <a:rPr spc="-10" dirty="0"/>
              <a:t>Image</a:t>
            </a:r>
          </a:p>
        </p:txBody>
      </p:sp>
      <p:sp>
        <p:nvSpPr>
          <p:cNvPr id="3" name="object 3"/>
          <p:cNvSpPr/>
          <p:nvPr/>
        </p:nvSpPr>
        <p:spPr>
          <a:xfrm>
            <a:off x="2628900" y="4692396"/>
            <a:ext cx="2485644" cy="1656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8988" y="4738115"/>
            <a:ext cx="1296924" cy="11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0032" y="4709160"/>
            <a:ext cx="1355090" cy="1198245"/>
          </a:xfrm>
          <a:custGeom>
            <a:avLst/>
            <a:gdLst/>
            <a:ahLst/>
            <a:cxnLst/>
            <a:rect l="l" t="t" r="r" b="b"/>
            <a:pathLst>
              <a:path w="1355089" h="1198245">
                <a:moveTo>
                  <a:pt x="0" y="1197864"/>
                </a:moveTo>
                <a:lnTo>
                  <a:pt x="1354836" y="1197864"/>
                </a:lnTo>
                <a:lnTo>
                  <a:pt x="1354836" y="0"/>
                </a:lnTo>
                <a:lnTo>
                  <a:pt x="0" y="0"/>
                </a:lnTo>
                <a:lnTo>
                  <a:pt x="0" y="1197864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1068" y="4746611"/>
            <a:ext cx="2132217" cy="118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6291" y="2703576"/>
            <a:ext cx="7519416" cy="1071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4372" y="2641092"/>
            <a:ext cx="7511796" cy="1292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5727" y="2743200"/>
            <a:ext cx="7400544" cy="954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4591" y="5468620"/>
            <a:ext cx="2423160" cy="855980"/>
          </a:xfrm>
          <a:custGeom>
            <a:avLst/>
            <a:gdLst/>
            <a:ahLst/>
            <a:cxnLst/>
            <a:rect l="l" t="t" r="r" b="b"/>
            <a:pathLst>
              <a:path w="2423159" h="855979">
                <a:moveTo>
                  <a:pt x="2322830" y="253999"/>
                </a:moveTo>
                <a:lnTo>
                  <a:pt x="100330" y="253999"/>
                </a:lnTo>
                <a:lnTo>
                  <a:pt x="61293" y="261884"/>
                </a:lnTo>
                <a:lnTo>
                  <a:pt x="29400" y="283386"/>
                </a:lnTo>
                <a:lnTo>
                  <a:pt x="7889" y="315277"/>
                </a:lnTo>
                <a:lnTo>
                  <a:pt x="0" y="354329"/>
                </a:lnTo>
                <a:lnTo>
                  <a:pt x="0" y="755649"/>
                </a:lnTo>
                <a:lnTo>
                  <a:pt x="7889" y="794702"/>
                </a:lnTo>
                <a:lnTo>
                  <a:pt x="29400" y="826593"/>
                </a:lnTo>
                <a:lnTo>
                  <a:pt x="61293" y="848095"/>
                </a:lnTo>
                <a:lnTo>
                  <a:pt x="100330" y="855979"/>
                </a:lnTo>
                <a:lnTo>
                  <a:pt x="2322830" y="855979"/>
                </a:lnTo>
                <a:lnTo>
                  <a:pt x="2361866" y="848095"/>
                </a:lnTo>
                <a:lnTo>
                  <a:pt x="2393759" y="826593"/>
                </a:lnTo>
                <a:lnTo>
                  <a:pt x="2415270" y="794702"/>
                </a:lnTo>
                <a:lnTo>
                  <a:pt x="2423160" y="755649"/>
                </a:lnTo>
                <a:lnTo>
                  <a:pt x="2423160" y="354329"/>
                </a:lnTo>
                <a:lnTo>
                  <a:pt x="2415270" y="315277"/>
                </a:lnTo>
                <a:lnTo>
                  <a:pt x="2393759" y="283386"/>
                </a:lnTo>
                <a:lnTo>
                  <a:pt x="2361866" y="261884"/>
                </a:lnTo>
                <a:lnTo>
                  <a:pt x="2322830" y="253999"/>
                </a:lnTo>
                <a:close/>
              </a:path>
              <a:path w="2423159" h="855979">
                <a:moveTo>
                  <a:pt x="816990" y="0"/>
                </a:moveTo>
                <a:lnTo>
                  <a:pt x="403860" y="253999"/>
                </a:lnTo>
                <a:lnTo>
                  <a:pt x="1009650" y="253999"/>
                </a:lnTo>
                <a:lnTo>
                  <a:pt x="81699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4591" y="5468620"/>
            <a:ext cx="2423160" cy="855980"/>
          </a:xfrm>
          <a:custGeom>
            <a:avLst/>
            <a:gdLst/>
            <a:ahLst/>
            <a:cxnLst/>
            <a:rect l="l" t="t" r="r" b="b"/>
            <a:pathLst>
              <a:path w="2423159" h="855979">
                <a:moveTo>
                  <a:pt x="0" y="354329"/>
                </a:moveTo>
                <a:lnTo>
                  <a:pt x="7889" y="315277"/>
                </a:lnTo>
                <a:lnTo>
                  <a:pt x="29400" y="283386"/>
                </a:lnTo>
                <a:lnTo>
                  <a:pt x="61293" y="261884"/>
                </a:lnTo>
                <a:lnTo>
                  <a:pt x="100330" y="253999"/>
                </a:lnTo>
                <a:lnTo>
                  <a:pt x="403860" y="253999"/>
                </a:lnTo>
                <a:lnTo>
                  <a:pt x="816990" y="0"/>
                </a:lnTo>
                <a:lnTo>
                  <a:pt x="1009650" y="253999"/>
                </a:lnTo>
                <a:lnTo>
                  <a:pt x="2322830" y="253999"/>
                </a:lnTo>
                <a:lnTo>
                  <a:pt x="2361866" y="261884"/>
                </a:lnTo>
                <a:lnTo>
                  <a:pt x="2393759" y="283386"/>
                </a:lnTo>
                <a:lnTo>
                  <a:pt x="2415270" y="315277"/>
                </a:lnTo>
                <a:lnTo>
                  <a:pt x="2423160" y="354329"/>
                </a:lnTo>
                <a:lnTo>
                  <a:pt x="2423160" y="504824"/>
                </a:lnTo>
                <a:lnTo>
                  <a:pt x="2423160" y="755649"/>
                </a:lnTo>
                <a:lnTo>
                  <a:pt x="2415270" y="794702"/>
                </a:lnTo>
                <a:lnTo>
                  <a:pt x="2393759" y="826593"/>
                </a:lnTo>
                <a:lnTo>
                  <a:pt x="2361866" y="848095"/>
                </a:lnTo>
                <a:lnTo>
                  <a:pt x="2322830" y="855979"/>
                </a:lnTo>
                <a:lnTo>
                  <a:pt x="1009650" y="855979"/>
                </a:lnTo>
                <a:lnTo>
                  <a:pt x="403860" y="855979"/>
                </a:lnTo>
                <a:lnTo>
                  <a:pt x="100330" y="855979"/>
                </a:lnTo>
                <a:lnTo>
                  <a:pt x="61293" y="848095"/>
                </a:lnTo>
                <a:lnTo>
                  <a:pt x="29400" y="826593"/>
                </a:lnTo>
                <a:lnTo>
                  <a:pt x="7889" y="794702"/>
                </a:lnTo>
                <a:lnTo>
                  <a:pt x="0" y="755649"/>
                </a:lnTo>
                <a:lnTo>
                  <a:pt x="0" y="504824"/>
                </a:lnTo>
                <a:lnTo>
                  <a:pt x="0" y="354329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95285" y="5809589"/>
            <a:ext cx="2002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“beak”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detector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7708" y="4738115"/>
            <a:ext cx="407034" cy="379730"/>
          </a:xfrm>
          <a:custGeom>
            <a:avLst/>
            <a:gdLst/>
            <a:ahLst/>
            <a:cxnLst/>
            <a:rect l="l" t="t" r="r" b="b"/>
            <a:pathLst>
              <a:path w="407035" h="379729">
                <a:moveTo>
                  <a:pt x="0" y="379475"/>
                </a:moveTo>
                <a:lnTo>
                  <a:pt x="406908" y="379475"/>
                </a:lnTo>
                <a:lnTo>
                  <a:pt x="406908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9664" y="4900041"/>
            <a:ext cx="2219325" cy="465455"/>
          </a:xfrm>
          <a:custGeom>
            <a:avLst/>
            <a:gdLst/>
            <a:ahLst/>
            <a:cxnLst/>
            <a:rect l="l" t="t" r="r" b="b"/>
            <a:pathLst>
              <a:path w="2219325" h="465454">
                <a:moveTo>
                  <a:pt x="2043089" y="407851"/>
                </a:moveTo>
                <a:lnTo>
                  <a:pt x="2033270" y="464946"/>
                </a:lnTo>
                <a:lnTo>
                  <a:pt x="2205767" y="412749"/>
                </a:lnTo>
                <a:lnTo>
                  <a:pt x="2071624" y="412749"/>
                </a:lnTo>
                <a:lnTo>
                  <a:pt x="2043089" y="407851"/>
                </a:lnTo>
                <a:close/>
              </a:path>
              <a:path w="2219325" h="465454">
                <a:moveTo>
                  <a:pt x="2052916" y="350709"/>
                </a:moveTo>
                <a:lnTo>
                  <a:pt x="2043089" y="407851"/>
                </a:lnTo>
                <a:lnTo>
                  <a:pt x="2071624" y="412749"/>
                </a:lnTo>
                <a:lnTo>
                  <a:pt x="2081402" y="355599"/>
                </a:lnTo>
                <a:lnTo>
                  <a:pt x="2052916" y="350709"/>
                </a:lnTo>
                <a:close/>
              </a:path>
              <a:path w="2219325" h="465454">
                <a:moveTo>
                  <a:pt x="2062734" y="293623"/>
                </a:moveTo>
                <a:lnTo>
                  <a:pt x="2052916" y="350709"/>
                </a:lnTo>
                <a:lnTo>
                  <a:pt x="2081402" y="355599"/>
                </a:lnTo>
                <a:lnTo>
                  <a:pt x="2071624" y="412749"/>
                </a:lnTo>
                <a:lnTo>
                  <a:pt x="2205767" y="412749"/>
                </a:lnTo>
                <a:lnTo>
                  <a:pt x="2219198" y="408685"/>
                </a:lnTo>
                <a:lnTo>
                  <a:pt x="2062734" y="293623"/>
                </a:lnTo>
                <a:close/>
              </a:path>
              <a:path w="2219325" h="465454">
                <a:moveTo>
                  <a:pt x="9906" y="0"/>
                </a:moveTo>
                <a:lnTo>
                  <a:pt x="0" y="57149"/>
                </a:lnTo>
                <a:lnTo>
                  <a:pt x="2043089" y="407851"/>
                </a:lnTo>
                <a:lnTo>
                  <a:pt x="2052916" y="350709"/>
                </a:lnTo>
                <a:lnTo>
                  <a:pt x="9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2301" y="3596640"/>
            <a:ext cx="7261859" cy="6416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0380" y="3535679"/>
            <a:ext cx="7467600" cy="8656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1735" y="3636264"/>
            <a:ext cx="7142988" cy="5242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31543" y="1793189"/>
            <a:ext cx="8030845" cy="23063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83248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Some </a:t>
            </a:r>
            <a:r>
              <a:rPr sz="2800" spc="-20" dirty="0">
                <a:latin typeface="Calibri"/>
                <a:cs typeface="Calibri"/>
              </a:rPr>
              <a:t>patterns are </a:t>
            </a:r>
            <a:r>
              <a:rPr sz="2800" spc="-5" dirty="0">
                <a:latin typeface="Calibri"/>
                <a:cs typeface="Calibri"/>
              </a:rPr>
              <a:t>much </a:t>
            </a:r>
            <a:r>
              <a:rPr sz="2800" spc="-10" dirty="0">
                <a:latin typeface="Calibri"/>
                <a:cs typeface="Calibri"/>
              </a:rPr>
              <a:t>smaller </a:t>
            </a:r>
            <a:r>
              <a:rPr sz="2800" spc="-5" dirty="0">
                <a:latin typeface="Calibri"/>
                <a:cs typeface="Calibri"/>
              </a:rPr>
              <a:t>than the </a:t>
            </a:r>
            <a:r>
              <a:rPr sz="2800" spc="-10" dirty="0">
                <a:latin typeface="Calibri"/>
                <a:cs typeface="Calibri"/>
              </a:rPr>
              <a:t>whole  image</a:t>
            </a:r>
            <a:endParaRPr sz="2800">
              <a:latin typeface="Calibri"/>
              <a:cs typeface="Calibri"/>
            </a:endParaRPr>
          </a:p>
          <a:p>
            <a:pPr marL="254635" marR="877569">
              <a:spcBef>
                <a:spcPts val="112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neuron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does not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whole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image 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discover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pattern.</a:t>
            </a:r>
            <a:endParaRPr sz="2800">
              <a:latin typeface="Calibri"/>
              <a:cs typeface="Calibri"/>
            </a:endParaRPr>
          </a:p>
          <a:p>
            <a:pPr marL="1082040">
              <a:spcBef>
                <a:spcPts val="32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Connecting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region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 less</a:t>
            </a: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2973" y="4477511"/>
            <a:ext cx="2485643" cy="179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5008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Why </a:t>
            </a:r>
            <a:r>
              <a:rPr spc="-5" dirty="0"/>
              <a:t>CNN </a:t>
            </a:r>
            <a:r>
              <a:rPr spc="-35" dirty="0"/>
              <a:t>for</a:t>
            </a:r>
            <a:r>
              <a:rPr spc="-50" dirty="0"/>
              <a:t> </a:t>
            </a:r>
            <a:r>
              <a:rPr spc="-10" dirty="0"/>
              <a:t>Image</a:t>
            </a:r>
          </a:p>
        </p:txBody>
      </p:sp>
      <p:sp>
        <p:nvSpPr>
          <p:cNvPr id="4" name="object 4"/>
          <p:cNvSpPr/>
          <p:nvPr/>
        </p:nvSpPr>
        <p:spPr>
          <a:xfrm>
            <a:off x="2442973" y="2578607"/>
            <a:ext cx="2485643" cy="165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9992" y="2958959"/>
            <a:ext cx="2132217" cy="118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7039" y="2429505"/>
            <a:ext cx="3307079" cy="951230"/>
          </a:xfrm>
          <a:custGeom>
            <a:avLst/>
            <a:gdLst/>
            <a:ahLst/>
            <a:cxnLst/>
            <a:rect l="l" t="t" r="r" b="b"/>
            <a:pathLst>
              <a:path w="3307079" h="951229">
                <a:moveTo>
                  <a:pt x="2120076" y="861064"/>
                </a:moveTo>
                <a:lnTo>
                  <a:pt x="1262356" y="861064"/>
                </a:lnTo>
                <a:lnTo>
                  <a:pt x="1298187" y="879688"/>
                </a:lnTo>
                <a:lnTo>
                  <a:pt x="1338951" y="896478"/>
                </a:lnTo>
                <a:lnTo>
                  <a:pt x="1384181" y="911292"/>
                </a:lnTo>
                <a:lnTo>
                  <a:pt x="1433411" y="923990"/>
                </a:lnTo>
                <a:lnTo>
                  <a:pt x="1486176" y="934430"/>
                </a:lnTo>
                <a:lnTo>
                  <a:pt x="1542010" y="942471"/>
                </a:lnTo>
                <a:lnTo>
                  <a:pt x="1600648" y="948004"/>
                </a:lnTo>
                <a:lnTo>
                  <a:pt x="1659273" y="950793"/>
                </a:lnTo>
                <a:lnTo>
                  <a:pt x="1717403" y="950939"/>
                </a:lnTo>
                <a:lnTo>
                  <a:pt x="1774553" y="948544"/>
                </a:lnTo>
                <a:lnTo>
                  <a:pt x="1830241" y="943708"/>
                </a:lnTo>
                <a:lnTo>
                  <a:pt x="1883983" y="936532"/>
                </a:lnTo>
                <a:lnTo>
                  <a:pt x="1935297" y="927120"/>
                </a:lnTo>
                <a:lnTo>
                  <a:pt x="1983699" y="915570"/>
                </a:lnTo>
                <a:lnTo>
                  <a:pt x="2028705" y="901986"/>
                </a:lnTo>
                <a:lnTo>
                  <a:pt x="2069834" y="886469"/>
                </a:lnTo>
                <a:lnTo>
                  <a:pt x="2106600" y="869119"/>
                </a:lnTo>
                <a:lnTo>
                  <a:pt x="2120076" y="861064"/>
                </a:lnTo>
                <a:close/>
              </a:path>
              <a:path w="3307079" h="951229">
                <a:moveTo>
                  <a:pt x="2744875" y="777498"/>
                </a:moveTo>
                <a:lnTo>
                  <a:pt x="445873" y="777498"/>
                </a:lnTo>
                <a:lnTo>
                  <a:pt x="449937" y="780292"/>
                </a:lnTo>
                <a:lnTo>
                  <a:pt x="483711" y="800298"/>
                </a:lnTo>
                <a:lnTo>
                  <a:pt x="519029" y="817332"/>
                </a:lnTo>
                <a:lnTo>
                  <a:pt x="557710" y="832756"/>
                </a:lnTo>
                <a:lnTo>
                  <a:pt x="599415" y="846538"/>
                </a:lnTo>
                <a:lnTo>
                  <a:pt x="643805" y="858644"/>
                </a:lnTo>
                <a:lnTo>
                  <a:pt x="690540" y="869041"/>
                </a:lnTo>
                <a:lnTo>
                  <a:pt x="739281" y="877695"/>
                </a:lnTo>
                <a:lnTo>
                  <a:pt x="789688" y="884574"/>
                </a:lnTo>
                <a:lnTo>
                  <a:pt x="841423" y="889643"/>
                </a:lnTo>
                <a:lnTo>
                  <a:pt x="894146" y="892870"/>
                </a:lnTo>
                <a:lnTo>
                  <a:pt x="947516" y="894221"/>
                </a:lnTo>
                <a:lnTo>
                  <a:pt x="1001196" y="893662"/>
                </a:lnTo>
                <a:lnTo>
                  <a:pt x="1054846" y="891161"/>
                </a:lnTo>
                <a:lnTo>
                  <a:pt x="1108126" y="886684"/>
                </a:lnTo>
                <a:lnTo>
                  <a:pt x="1160698" y="880198"/>
                </a:lnTo>
                <a:lnTo>
                  <a:pt x="1212221" y="871669"/>
                </a:lnTo>
                <a:lnTo>
                  <a:pt x="1262356" y="861064"/>
                </a:lnTo>
                <a:lnTo>
                  <a:pt x="2120076" y="861064"/>
                </a:lnTo>
                <a:lnTo>
                  <a:pt x="2138523" y="850038"/>
                </a:lnTo>
                <a:lnTo>
                  <a:pt x="2165117" y="829327"/>
                </a:lnTo>
                <a:lnTo>
                  <a:pt x="2185900" y="807089"/>
                </a:lnTo>
                <a:lnTo>
                  <a:pt x="2654038" y="807089"/>
                </a:lnTo>
                <a:lnTo>
                  <a:pt x="2658134" y="806216"/>
                </a:lnTo>
                <a:lnTo>
                  <a:pt x="2707791" y="791787"/>
                </a:lnTo>
                <a:lnTo>
                  <a:pt x="2744875" y="777498"/>
                </a:lnTo>
                <a:close/>
              </a:path>
              <a:path w="3307079" h="951229">
                <a:moveTo>
                  <a:pt x="2654038" y="807089"/>
                </a:moveTo>
                <a:lnTo>
                  <a:pt x="2185900" y="807089"/>
                </a:lnTo>
                <a:lnTo>
                  <a:pt x="2228638" y="816285"/>
                </a:lnTo>
                <a:lnTo>
                  <a:pt x="2273509" y="823566"/>
                </a:lnTo>
                <a:lnTo>
                  <a:pt x="2320088" y="828879"/>
                </a:lnTo>
                <a:lnTo>
                  <a:pt x="2367947" y="832168"/>
                </a:lnTo>
                <a:lnTo>
                  <a:pt x="2416659" y="833378"/>
                </a:lnTo>
                <a:lnTo>
                  <a:pt x="2482076" y="831703"/>
                </a:lnTo>
                <a:lnTo>
                  <a:pt x="2544587" y="826440"/>
                </a:lnTo>
                <a:lnTo>
                  <a:pt x="2603503" y="817856"/>
                </a:lnTo>
                <a:lnTo>
                  <a:pt x="2654038" y="807089"/>
                </a:lnTo>
                <a:close/>
              </a:path>
              <a:path w="3307079" h="951229">
                <a:moveTo>
                  <a:pt x="791448" y="83657"/>
                </a:moveTo>
                <a:lnTo>
                  <a:pt x="742291" y="85348"/>
                </a:lnTo>
                <a:lnTo>
                  <a:pt x="673497" y="90861"/>
                </a:lnTo>
                <a:lnTo>
                  <a:pt x="608755" y="99728"/>
                </a:lnTo>
                <a:lnTo>
                  <a:pt x="548592" y="111676"/>
                </a:lnTo>
                <a:lnTo>
                  <a:pt x="493535" y="126435"/>
                </a:lnTo>
                <a:lnTo>
                  <a:pt x="444113" y="143731"/>
                </a:lnTo>
                <a:lnTo>
                  <a:pt x="400851" y="163294"/>
                </a:lnTo>
                <a:lnTo>
                  <a:pt x="364279" y="184852"/>
                </a:lnTo>
                <a:lnTo>
                  <a:pt x="313309" y="232866"/>
                </a:lnTo>
                <a:lnTo>
                  <a:pt x="295422" y="285601"/>
                </a:lnTo>
                <a:lnTo>
                  <a:pt x="300204" y="313059"/>
                </a:lnTo>
                <a:lnTo>
                  <a:pt x="297410" y="315980"/>
                </a:lnTo>
                <a:lnTo>
                  <a:pt x="235781" y="320844"/>
                </a:lnTo>
                <a:lnTo>
                  <a:pt x="178310" y="330025"/>
                </a:lnTo>
                <a:lnTo>
                  <a:pt x="126380" y="343174"/>
                </a:lnTo>
                <a:lnTo>
                  <a:pt x="81376" y="359944"/>
                </a:lnTo>
                <a:lnTo>
                  <a:pt x="44680" y="379988"/>
                </a:lnTo>
                <a:lnTo>
                  <a:pt x="13762" y="407669"/>
                </a:lnTo>
                <a:lnTo>
                  <a:pt x="0" y="436438"/>
                </a:lnTo>
                <a:lnTo>
                  <a:pt x="2679" y="465223"/>
                </a:lnTo>
                <a:lnTo>
                  <a:pt x="21087" y="492950"/>
                </a:lnTo>
                <a:lnTo>
                  <a:pt x="54510" y="518547"/>
                </a:lnTo>
                <a:lnTo>
                  <a:pt x="102236" y="540941"/>
                </a:lnTo>
                <a:lnTo>
                  <a:pt x="163552" y="559058"/>
                </a:lnTo>
                <a:lnTo>
                  <a:pt x="119943" y="581832"/>
                </a:lnTo>
                <a:lnTo>
                  <a:pt x="90241" y="607429"/>
                </a:lnTo>
                <a:lnTo>
                  <a:pt x="75255" y="634906"/>
                </a:lnTo>
                <a:lnTo>
                  <a:pt x="75795" y="663325"/>
                </a:lnTo>
                <a:lnTo>
                  <a:pt x="116957" y="712507"/>
                </a:lnTo>
                <a:lnTo>
                  <a:pt x="154101" y="733081"/>
                </a:lnTo>
                <a:lnTo>
                  <a:pt x="200302" y="750367"/>
                </a:lnTo>
                <a:lnTo>
                  <a:pt x="254070" y="763909"/>
                </a:lnTo>
                <a:lnTo>
                  <a:pt x="313914" y="773249"/>
                </a:lnTo>
                <a:lnTo>
                  <a:pt x="378345" y="777931"/>
                </a:lnTo>
                <a:lnTo>
                  <a:pt x="2744875" y="777498"/>
                </a:lnTo>
                <a:lnTo>
                  <a:pt x="2789427" y="755626"/>
                </a:lnTo>
                <a:lnTo>
                  <a:pt x="2842896" y="711503"/>
                </a:lnTo>
                <a:lnTo>
                  <a:pt x="2862683" y="661547"/>
                </a:lnTo>
                <a:lnTo>
                  <a:pt x="2914937" y="657533"/>
                </a:lnTo>
                <a:lnTo>
                  <a:pt x="2965673" y="651478"/>
                </a:lnTo>
                <a:lnTo>
                  <a:pt x="3014501" y="643442"/>
                </a:lnTo>
                <a:lnTo>
                  <a:pt x="3061030" y="633485"/>
                </a:lnTo>
                <a:lnTo>
                  <a:pt x="3104872" y="621669"/>
                </a:lnTo>
                <a:lnTo>
                  <a:pt x="3162205" y="601643"/>
                </a:lnTo>
                <a:lnTo>
                  <a:pt x="3210247" y="579130"/>
                </a:lnTo>
                <a:lnTo>
                  <a:pt x="3248851" y="554567"/>
                </a:lnTo>
                <a:lnTo>
                  <a:pt x="3277870" y="528394"/>
                </a:lnTo>
                <a:lnTo>
                  <a:pt x="3306562" y="472981"/>
                </a:lnTo>
                <a:lnTo>
                  <a:pt x="3305941" y="444619"/>
                </a:lnTo>
                <a:lnTo>
                  <a:pt x="3295147" y="416406"/>
                </a:lnTo>
                <a:lnTo>
                  <a:pt x="3274032" y="388783"/>
                </a:lnTo>
                <a:lnTo>
                  <a:pt x="3242448" y="362188"/>
                </a:lnTo>
                <a:lnTo>
                  <a:pt x="3200249" y="337062"/>
                </a:lnTo>
                <a:lnTo>
                  <a:pt x="3205630" y="331892"/>
                </a:lnTo>
                <a:lnTo>
                  <a:pt x="3210536" y="326664"/>
                </a:lnTo>
                <a:lnTo>
                  <a:pt x="3214965" y="321363"/>
                </a:lnTo>
                <a:lnTo>
                  <a:pt x="3218918" y="315980"/>
                </a:lnTo>
                <a:lnTo>
                  <a:pt x="3231837" y="287526"/>
                </a:lnTo>
                <a:lnTo>
                  <a:pt x="3231682" y="259430"/>
                </a:lnTo>
                <a:lnTo>
                  <a:pt x="3195385" y="206539"/>
                </a:lnTo>
                <a:lnTo>
                  <a:pt x="3160865" y="182855"/>
                </a:lnTo>
                <a:lnTo>
                  <a:pt x="3116509" y="161755"/>
                </a:lnTo>
                <a:lnTo>
                  <a:pt x="3063128" y="143793"/>
                </a:lnTo>
                <a:lnTo>
                  <a:pt x="3001533" y="129526"/>
                </a:lnTo>
                <a:lnTo>
                  <a:pt x="2932533" y="119511"/>
                </a:lnTo>
                <a:lnTo>
                  <a:pt x="2926829" y="111256"/>
                </a:lnTo>
                <a:lnTo>
                  <a:pt x="1072999" y="111256"/>
                </a:lnTo>
                <a:lnTo>
                  <a:pt x="1029300" y="102263"/>
                </a:lnTo>
                <a:lnTo>
                  <a:pt x="983876" y="95000"/>
                </a:lnTo>
                <a:lnTo>
                  <a:pt x="937052" y="89489"/>
                </a:lnTo>
                <a:lnTo>
                  <a:pt x="889155" y="85748"/>
                </a:lnTo>
                <a:lnTo>
                  <a:pt x="840511" y="83797"/>
                </a:lnTo>
                <a:lnTo>
                  <a:pt x="791448" y="83657"/>
                </a:lnTo>
                <a:close/>
              </a:path>
              <a:path w="3307079" h="951229">
                <a:moveTo>
                  <a:pt x="1454942" y="26473"/>
                </a:moveTo>
                <a:lnTo>
                  <a:pt x="1397615" y="26878"/>
                </a:lnTo>
                <a:lnTo>
                  <a:pt x="1341318" y="30397"/>
                </a:lnTo>
                <a:lnTo>
                  <a:pt x="1286905" y="36931"/>
                </a:lnTo>
                <a:lnTo>
                  <a:pt x="1235231" y="46376"/>
                </a:lnTo>
                <a:lnTo>
                  <a:pt x="1187149" y="58633"/>
                </a:lnTo>
                <a:lnTo>
                  <a:pt x="1143513" y="73599"/>
                </a:lnTo>
                <a:lnTo>
                  <a:pt x="1105178" y="91174"/>
                </a:lnTo>
                <a:lnTo>
                  <a:pt x="1072999" y="111256"/>
                </a:lnTo>
                <a:lnTo>
                  <a:pt x="2926829" y="111256"/>
                </a:lnTo>
                <a:lnTo>
                  <a:pt x="2915769" y="95250"/>
                </a:lnTo>
                <a:lnTo>
                  <a:pt x="2888813" y="72679"/>
                </a:lnTo>
                <a:lnTo>
                  <a:pt x="2888077" y="72267"/>
                </a:lnTo>
                <a:lnTo>
                  <a:pt x="1719429" y="72267"/>
                </a:lnTo>
                <a:lnTo>
                  <a:pt x="1697605" y="64464"/>
                </a:lnTo>
                <a:lnTo>
                  <a:pt x="1650099" y="50764"/>
                </a:lnTo>
                <a:lnTo>
                  <a:pt x="1569268" y="35414"/>
                </a:lnTo>
                <a:lnTo>
                  <a:pt x="1512444" y="29284"/>
                </a:lnTo>
                <a:lnTo>
                  <a:pt x="1454942" y="26473"/>
                </a:lnTo>
                <a:close/>
              </a:path>
              <a:path w="3307079" h="951229">
                <a:moveTo>
                  <a:pt x="1996007" y="102"/>
                </a:moveTo>
                <a:lnTo>
                  <a:pt x="1939622" y="3504"/>
                </a:lnTo>
                <a:lnTo>
                  <a:pt x="1885668" y="10577"/>
                </a:lnTo>
                <a:lnTo>
                  <a:pt x="1835408" y="21156"/>
                </a:lnTo>
                <a:lnTo>
                  <a:pt x="1790106" y="35075"/>
                </a:lnTo>
                <a:lnTo>
                  <a:pt x="1751025" y="52167"/>
                </a:lnTo>
                <a:lnTo>
                  <a:pt x="1719429" y="72267"/>
                </a:lnTo>
                <a:lnTo>
                  <a:pt x="2888077" y="72267"/>
                </a:lnTo>
                <a:lnTo>
                  <a:pt x="2852380" y="52252"/>
                </a:lnTo>
                <a:lnTo>
                  <a:pt x="2849996" y="51312"/>
                </a:lnTo>
                <a:lnTo>
                  <a:pt x="2283563" y="51312"/>
                </a:lnTo>
                <a:lnTo>
                  <a:pt x="2258722" y="39971"/>
                </a:lnTo>
                <a:lnTo>
                  <a:pt x="2200231" y="21004"/>
                </a:lnTo>
                <a:lnTo>
                  <a:pt x="2111011" y="4981"/>
                </a:lnTo>
                <a:lnTo>
                  <a:pt x="2053557" y="539"/>
                </a:lnTo>
                <a:lnTo>
                  <a:pt x="1996007" y="102"/>
                </a:lnTo>
                <a:close/>
              </a:path>
              <a:path w="3307079" h="951229">
                <a:moveTo>
                  <a:pt x="2562316" y="0"/>
                </a:moveTo>
                <a:lnTo>
                  <a:pt x="2510672" y="1661"/>
                </a:lnTo>
                <a:lnTo>
                  <a:pt x="2460024" y="6112"/>
                </a:lnTo>
                <a:lnTo>
                  <a:pt x="2411181" y="13328"/>
                </a:lnTo>
                <a:lnTo>
                  <a:pt x="2364951" y="23284"/>
                </a:lnTo>
                <a:lnTo>
                  <a:pt x="2322142" y="35953"/>
                </a:lnTo>
                <a:lnTo>
                  <a:pt x="2283563" y="51312"/>
                </a:lnTo>
                <a:lnTo>
                  <a:pt x="2849996" y="51312"/>
                </a:lnTo>
                <a:lnTo>
                  <a:pt x="2807184" y="34421"/>
                </a:lnTo>
                <a:lnTo>
                  <a:pt x="2762685" y="21755"/>
                </a:lnTo>
                <a:lnTo>
                  <a:pt x="2715140" y="12006"/>
                </a:lnTo>
                <a:lnTo>
                  <a:pt x="2665358" y="5147"/>
                </a:lnTo>
                <a:lnTo>
                  <a:pt x="2614147" y="1153"/>
                </a:lnTo>
                <a:lnTo>
                  <a:pt x="25623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8510" y="340677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15" y="0"/>
                </a:moveTo>
                <a:lnTo>
                  <a:pt x="16180" y="2073"/>
                </a:lnTo>
                <a:lnTo>
                  <a:pt x="7778" y="7731"/>
                </a:lnTo>
                <a:lnTo>
                  <a:pt x="2091" y="16127"/>
                </a:lnTo>
                <a:lnTo>
                  <a:pt x="0" y="26415"/>
                </a:lnTo>
                <a:lnTo>
                  <a:pt x="2091" y="36704"/>
                </a:lnTo>
                <a:lnTo>
                  <a:pt x="7778" y="45100"/>
                </a:lnTo>
                <a:lnTo>
                  <a:pt x="16180" y="50758"/>
                </a:lnTo>
                <a:lnTo>
                  <a:pt x="26415" y="52832"/>
                </a:lnTo>
                <a:lnTo>
                  <a:pt x="36704" y="50758"/>
                </a:lnTo>
                <a:lnTo>
                  <a:pt x="45100" y="45100"/>
                </a:lnTo>
                <a:lnTo>
                  <a:pt x="50758" y="36704"/>
                </a:lnTo>
                <a:lnTo>
                  <a:pt x="52831" y="26415"/>
                </a:lnTo>
                <a:lnTo>
                  <a:pt x="50758" y="16127"/>
                </a:lnTo>
                <a:lnTo>
                  <a:pt x="45100" y="7731"/>
                </a:lnTo>
                <a:lnTo>
                  <a:pt x="36704" y="2073"/>
                </a:lnTo>
                <a:lnTo>
                  <a:pt x="264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7416" y="3328671"/>
            <a:ext cx="105663" cy="10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6233" y="3233927"/>
            <a:ext cx="158495" cy="158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7039" y="2429505"/>
            <a:ext cx="3307079" cy="951230"/>
          </a:xfrm>
          <a:custGeom>
            <a:avLst/>
            <a:gdLst/>
            <a:ahLst/>
            <a:cxnLst/>
            <a:rect l="l" t="t" r="r" b="b"/>
            <a:pathLst>
              <a:path w="3307079" h="951229">
                <a:moveTo>
                  <a:pt x="300204" y="313059"/>
                </a:moveTo>
                <a:lnTo>
                  <a:pt x="295422" y="285601"/>
                </a:lnTo>
                <a:lnTo>
                  <a:pt x="299966" y="258779"/>
                </a:lnTo>
                <a:lnTo>
                  <a:pt x="313309" y="232866"/>
                </a:lnTo>
                <a:lnTo>
                  <a:pt x="364279" y="184852"/>
                </a:lnTo>
                <a:lnTo>
                  <a:pt x="400851" y="163294"/>
                </a:lnTo>
                <a:lnTo>
                  <a:pt x="444113" y="143731"/>
                </a:lnTo>
                <a:lnTo>
                  <a:pt x="493535" y="126435"/>
                </a:lnTo>
                <a:lnTo>
                  <a:pt x="548592" y="111676"/>
                </a:lnTo>
                <a:lnTo>
                  <a:pt x="608755" y="99728"/>
                </a:lnTo>
                <a:lnTo>
                  <a:pt x="673497" y="90861"/>
                </a:lnTo>
                <a:lnTo>
                  <a:pt x="742291" y="85348"/>
                </a:lnTo>
                <a:lnTo>
                  <a:pt x="791448" y="83657"/>
                </a:lnTo>
                <a:lnTo>
                  <a:pt x="840511" y="83797"/>
                </a:lnTo>
                <a:lnTo>
                  <a:pt x="889155" y="85748"/>
                </a:lnTo>
                <a:lnTo>
                  <a:pt x="937052" y="89489"/>
                </a:lnTo>
                <a:lnTo>
                  <a:pt x="983876" y="95000"/>
                </a:lnTo>
                <a:lnTo>
                  <a:pt x="1029300" y="102263"/>
                </a:lnTo>
                <a:lnTo>
                  <a:pt x="1072999" y="111256"/>
                </a:lnTo>
                <a:lnTo>
                  <a:pt x="1105178" y="91174"/>
                </a:lnTo>
                <a:lnTo>
                  <a:pt x="1143513" y="73599"/>
                </a:lnTo>
                <a:lnTo>
                  <a:pt x="1187149" y="58633"/>
                </a:lnTo>
                <a:lnTo>
                  <a:pt x="1235231" y="46376"/>
                </a:lnTo>
                <a:lnTo>
                  <a:pt x="1286905" y="36931"/>
                </a:lnTo>
                <a:lnTo>
                  <a:pt x="1341318" y="30397"/>
                </a:lnTo>
                <a:lnTo>
                  <a:pt x="1397615" y="26878"/>
                </a:lnTo>
                <a:lnTo>
                  <a:pt x="1454942" y="26473"/>
                </a:lnTo>
                <a:lnTo>
                  <a:pt x="1512444" y="29284"/>
                </a:lnTo>
                <a:lnTo>
                  <a:pt x="1569268" y="35414"/>
                </a:lnTo>
                <a:lnTo>
                  <a:pt x="1624560" y="44962"/>
                </a:lnTo>
                <a:lnTo>
                  <a:pt x="1674471" y="57281"/>
                </a:lnTo>
                <a:lnTo>
                  <a:pt x="1719429" y="72267"/>
                </a:lnTo>
                <a:lnTo>
                  <a:pt x="1751025" y="52167"/>
                </a:lnTo>
                <a:lnTo>
                  <a:pt x="1790106" y="35075"/>
                </a:lnTo>
                <a:lnTo>
                  <a:pt x="1835408" y="21156"/>
                </a:lnTo>
                <a:lnTo>
                  <a:pt x="1885668" y="10577"/>
                </a:lnTo>
                <a:lnTo>
                  <a:pt x="1939622" y="3504"/>
                </a:lnTo>
                <a:lnTo>
                  <a:pt x="1996007" y="102"/>
                </a:lnTo>
                <a:lnTo>
                  <a:pt x="2053557" y="539"/>
                </a:lnTo>
                <a:lnTo>
                  <a:pt x="2111011" y="4981"/>
                </a:lnTo>
                <a:lnTo>
                  <a:pt x="2167104" y="13593"/>
                </a:lnTo>
                <a:lnTo>
                  <a:pt x="2230858" y="29833"/>
                </a:lnTo>
                <a:lnTo>
                  <a:pt x="2283563" y="51312"/>
                </a:lnTo>
                <a:lnTo>
                  <a:pt x="2322142" y="35953"/>
                </a:lnTo>
                <a:lnTo>
                  <a:pt x="2364951" y="23284"/>
                </a:lnTo>
                <a:lnTo>
                  <a:pt x="2411181" y="13328"/>
                </a:lnTo>
                <a:lnTo>
                  <a:pt x="2460024" y="6112"/>
                </a:lnTo>
                <a:lnTo>
                  <a:pt x="2510672" y="1661"/>
                </a:lnTo>
                <a:lnTo>
                  <a:pt x="2562316" y="0"/>
                </a:lnTo>
                <a:lnTo>
                  <a:pt x="2614147" y="1153"/>
                </a:lnTo>
                <a:lnTo>
                  <a:pt x="2665358" y="5147"/>
                </a:lnTo>
                <a:lnTo>
                  <a:pt x="2715140" y="12006"/>
                </a:lnTo>
                <a:lnTo>
                  <a:pt x="2762685" y="21755"/>
                </a:lnTo>
                <a:lnTo>
                  <a:pt x="2807184" y="34421"/>
                </a:lnTo>
                <a:lnTo>
                  <a:pt x="2852380" y="52252"/>
                </a:lnTo>
                <a:lnTo>
                  <a:pt x="2888813" y="72679"/>
                </a:lnTo>
                <a:lnTo>
                  <a:pt x="2932533" y="119511"/>
                </a:lnTo>
                <a:lnTo>
                  <a:pt x="3001533" y="129526"/>
                </a:lnTo>
                <a:lnTo>
                  <a:pt x="3063128" y="143793"/>
                </a:lnTo>
                <a:lnTo>
                  <a:pt x="3116509" y="161755"/>
                </a:lnTo>
                <a:lnTo>
                  <a:pt x="3160865" y="182855"/>
                </a:lnTo>
                <a:lnTo>
                  <a:pt x="3195385" y="206539"/>
                </a:lnTo>
                <a:lnTo>
                  <a:pt x="3231682" y="259430"/>
                </a:lnTo>
                <a:lnTo>
                  <a:pt x="3231837" y="287526"/>
                </a:lnTo>
                <a:lnTo>
                  <a:pt x="3218918" y="315980"/>
                </a:lnTo>
                <a:lnTo>
                  <a:pt x="3214965" y="321363"/>
                </a:lnTo>
                <a:lnTo>
                  <a:pt x="3210536" y="326664"/>
                </a:lnTo>
                <a:lnTo>
                  <a:pt x="3205630" y="331892"/>
                </a:lnTo>
                <a:lnTo>
                  <a:pt x="3200249" y="337062"/>
                </a:lnTo>
                <a:lnTo>
                  <a:pt x="3242448" y="362188"/>
                </a:lnTo>
                <a:lnTo>
                  <a:pt x="3274032" y="388783"/>
                </a:lnTo>
                <a:lnTo>
                  <a:pt x="3295147" y="416406"/>
                </a:lnTo>
                <a:lnTo>
                  <a:pt x="3305941" y="444619"/>
                </a:lnTo>
                <a:lnTo>
                  <a:pt x="3306562" y="472981"/>
                </a:lnTo>
                <a:lnTo>
                  <a:pt x="3297156" y="501053"/>
                </a:lnTo>
                <a:lnTo>
                  <a:pt x="3248851" y="554567"/>
                </a:lnTo>
                <a:lnTo>
                  <a:pt x="3210247" y="579130"/>
                </a:lnTo>
                <a:lnTo>
                  <a:pt x="3162205" y="601643"/>
                </a:lnTo>
                <a:lnTo>
                  <a:pt x="3104872" y="621669"/>
                </a:lnTo>
                <a:lnTo>
                  <a:pt x="3061030" y="633485"/>
                </a:lnTo>
                <a:lnTo>
                  <a:pt x="3014501" y="643442"/>
                </a:lnTo>
                <a:lnTo>
                  <a:pt x="2965673" y="651478"/>
                </a:lnTo>
                <a:lnTo>
                  <a:pt x="2914937" y="657533"/>
                </a:lnTo>
                <a:lnTo>
                  <a:pt x="2862683" y="661547"/>
                </a:lnTo>
                <a:lnTo>
                  <a:pt x="2857344" y="687121"/>
                </a:lnTo>
                <a:lnTo>
                  <a:pt x="2820027" y="734426"/>
                </a:lnTo>
                <a:lnTo>
                  <a:pt x="2751785" y="774835"/>
                </a:lnTo>
                <a:lnTo>
                  <a:pt x="2707791" y="791787"/>
                </a:lnTo>
                <a:lnTo>
                  <a:pt x="2658134" y="806216"/>
                </a:lnTo>
                <a:lnTo>
                  <a:pt x="2603503" y="817856"/>
                </a:lnTo>
                <a:lnTo>
                  <a:pt x="2544587" y="826440"/>
                </a:lnTo>
                <a:lnTo>
                  <a:pt x="2482076" y="831703"/>
                </a:lnTo>
                <a:lnTo>
                  <a:pt x="2416659" y="833378"/>
                </a:lnTo>
                <a:lnTo>
                  <a:pt x="2367947" y="832168"/>
                </a:lnTo>
                <a:lnTo>
                  <a:pt x="2320088" y="828879"/>
                </a:lnTo>
                <a:lnTo>
                  <a:pt x="2273509" y="823566"/>
                </a:lnTo>
                <a:lnTo>
                  <a:pt x="2228638" y="816285"/>
                </a:lnTo>
                <a:lnTo>
                  <a:pt x="2185900" y="807089"/>
                </a:lnTo>
                <a:lnTo>
                  <a:pt x="2165117" y="829327"/>
                </a:lnTo>
                <a:lnTo>
                  <a:pt x="2106600" y="869119"/>
                </a:lnTo>
                <a:lnTo>
                  <a:pt x="2069834" y="886469"/>
                </a:lnTo>
                <a:lnTo>
                  <a:pt x="2028705" y="901986"/>
                </a:lnTo>
                <a:lnTo>
                  <a:pt x="1983699" y="915570"/>
                </a:lnTo>
                <a:lnTo>
                  <a:pt x="1935297" y="927120"/>
                </a:lnTo>
                <a:lnTo>
                  <a:pt x="1883983" y="936532"/>
                </a:lnTo>
                <a:lnTo>
                  <a:pt x="1830241" y="943708"/>
                </a:lnTo>
                <a:lnTo>
                  <a:pt x="1774553" y="948544"/>
                </a:lnTo>
                <a:lnTo>
                  <a:pt x="1717403" y="950939"/>
                </a:lnTo>
                <a:lnTo>
                  <a:pt x="1659273" y="950793"/>
                </a:lnTo>
                <a:lnTo>
                  <a:pt x="1600648" y="948004"/>
                </a:lnTo>
                <a:lnTo>
                  <a:pt x="1542010" y="942471"/>
                </a:lnTo>
                <a:lnTo>
                  <a:pt x="1486176" y="934430"/>
                </a:lnTo>
                <a:lnTo>
                  <a:pt x="1433411" y="923990"/>
                </a:lnTo>
                <a:lnTo>
                  <a:pt x="1384181" y="911292"/>
                </a:lnTo>
                <a:lnTo>
                  <a:pt x="1338951" y="896478"/>
                </a:lnTo>
                <a:lnTo>
                  <a:pt x="1298187" y="879688"/>
                </a:lnTo>
                <a:lnTo>
                  <a:pt x="1262356" y="861064"/>
                </a:lnTo>
                <a:lnTo>
                  <a:pt x="1212221" y="871669"/>
                </a:lnTo>
                <a:lnTo>
                  <a:pt x="1160698" y="880198"/>
                </a:lnTo>
                <a:lnTo>
                  <a:pt x="1108126" y="886684"/>
                </a:lnTo>
                <a:lnTo>
                  <a:pt x="1054846" y="891161"/>
                </a:lnTo>
                <a:lnTo>
                  <a:pt x="1001196" y="893662"/>
                </a:lnTo>
                <a:lnTo>
                  <a:pt x="947516" y="894221"/>
                </a:lnTo>
                <a:lnTo>
                  <a:pt x="894146" y="892870"/>
                </a:lnTo>
                <a:lnTo>
                  <a:pt x="841423" y="889643"/>
                </a:lnTo>
                <a:lnTo>
                  <a:pt x="789688" y="884574"/>
                </a:lnTo>
                <a:lnTo>
                  <a:pt x="739281" y="877695"/>
                </a:lnTo>
                <a:lnTo>
                  <a:pt x="690540" y="869041"/>
                </a:lnTo>
                <a:lnTo>
                  <a:pt x="643805" y="858644"/>
                </a:lnTo>
                <a:lnTo>
                  <a:pt x="599415" y="846538"/>
                </a:lnTo>
                <a:lnTo>
                  <a:pt x="557710" y="832756"/>
                </a:lnTo>
                <a:lnTo>
                  <a:pt x="519029" y="817332"/>
                </a:lnTo>
                <a:lnTo>
                  <a:pt x="483711" y="800298"/>
                </a:lnTo>
                <a:lnTo>
                  <a:pt x="449937" y="780292"/>
                </a:lnTo>
                <a:lnTo>
                  <a:pt x="447905" y="778895"/>
                </a:lnTo>
                <a:lnTo>
                  <a:pt x="445873" y="777498"/>
                </a:lnTo>
                <a:lnTo>
                  <a:pt x="378345" y="777931"/>
                </a:lnTo>
                <a:lnTo>
                  <a:pt x="313914" y="773249"/>
                </a:lnTo>
                <a:lnTo>
                  <a:pt x="254070" y="763909"/>
                </a:lnTo>
                <a:lnTo>
                  <a:pt x="200302" y="750367"/>
                </a:lnTo>
                <a:lnTo>
                  <a:pt x="154101" y="733081"/>
                </a:lnTo>
                <a:lnTo>
                  <a:pt x="116957" y="712507"/>
                </a:lnTo>
                <a:lnTo>
                  <a:pt x="75795" y="663325"/>
                </a:lnTo>
                <a:lnTo>
                  <a:pt x="75255" y="634906"/>
                </a:lnTo>
                <a:lnTo>
                  <a:pt x="90241" y="607429"/>
                </a:lnTo>
                <a:lnTo>
                  <a:pt x="119943" y="581832"/>
                </a:lnTo>
                <a:lnTo>
                  <a:pt x="163552" y="559058"/>
                </a:lnTo>
                <a:lnTo>
                  <a:pt x="102236" y="540941"/>
                </a:lnTo>
                <a:lnTo>
                  <a:pt x="54510" y="518547"/>
                </a:lnTo>
                <a:lnTo>
                  <a:pt x="21087" y="492950"/>
                </a:lnTo>
                <a:lnTo>
                  <a:pt x="2679" y="465223"/>
                </a:lnTo>
                <a:lnTo>
                  <a:pt x="0" y="436438"/>
                </a:lnTo>
                <a:lnTo>
                  <a:pt x="13762" y="407669"/>
                </a:lnTo>
                <a:lnTo>
                  <a:pt x="44680" y="379988"/>
                </a:lnTo>
                <a:lnTo>
                  <a:pt x="81376" y="359944"/>
                </a:lnTo>
                <a:lnTo>
                  <a:pt x="126380" y="343174"/>
                </a:lnTo>
                <a:lnTo>
                  <a:pt x="178310" y="330025"/>
                </a:lnTo>
                <a:lnTo>
                  <a:pt x="235781" y="320844"/>
                </a:lnTo>
                <a:lnTo>
                  <a:pt x="297410" y="315980"/>
                </a:lnTo>
                <a:lnTo>
                  <a:pt x="300204" y="31305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2415" y="3400678"/>
            <a:ext cx="65024" cy="6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1320" y="3322573"/>
            <a:ext cx="117856" cy="117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6232" y="3233927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8495" y="79248"/>
                </a:moveTo>
                <a:lnTo>
                  <a:pt x="152274" y="110061"/>
                </a:lnTo>
                <a:lnTo>
                  <a:pt x="135302" y="135254"/>
                </a:lnTo>
                <a:lnTo>
                  <a:pt x="110114" y="152257"/>
                </a:lnTo>
                <a:lnTo>
                  <a:pt x="79247" y="158496"/>
                </a:lnTo>
                <a:lnTo>
                  <a:pt x="48434" y="152257"/>
                </a:lnTo>
                <a:lnTo>
                  <a:pt x="23240" y="135255"/>
                </a:lnTo>
                <a:lnTo>
                  <a:pt x="6238" y="110061"/>
                </a:lnTo>
                <a:lnTo>
                  <a:pt x="0" y="79248"/>
                </a:lnTo>
                <a:lnTo>
                  <a:pt x="6238" y="48381"/>
                </a:lnTo>
                <a:lnTo>
                  <a:pt x="23240" y="23193"/>
                </a:lnTo>
                <a:lnTo>
                  <a:pt x="48434" y="6221"/>
                </a:lnTo>
                <a:lnTo>
                  <a:pt x="79247" y="0"/>
                </a:lnTo>
                <a:lnTo>
                  <a:pt x="110114" y="6221"/>
                </a:lnTo>
                <a:lnTo>
                  <a:pt x="135302" y="23193"/>
                </a:lnTo>
                <a:lnTo>
                  <a:pt x="152274" y="48381"/>
                </a:lnTo>
                <a:lnTo>
                  <a:pt x="158495" y="7924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4147" y="2984880"/>
            <a:ext cx="193675" cy="17780"/>
          </a:xfrm>
          <a:custGeom>
            <a:avLst/>
            <a:gdLst/>
            <a:ahLst/>
            <a:cxnLst/>
            <a:rect l="l" t="t" r="r" b="b"/>
            <a:pathLst>
              <a:path w="193675" h="17780">
                <a:moveTo>
                  <a:pt x="193675" y="17526"/>
                </a:moveTo>
                <a:lnTo>
                  <a:pt x="143142" y="17591"/>
                </a:lnTo>
                <a:lnTo>
                  <a:pt x="93456" y="14620"/>
                </a:lnTo>
                <a:lnTo>
                  <a:pt x="45460" y="8721"/>
                </a:lnTo>
                <a:lnTo>
                  <a:pt x="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44054" y="3194430"/>
            <a:ext cx="85090" cy="8890"/>
          </a:xfrm>
          <a:custGeom>
            <a:avLst/>
            <a:gdLst/>
            <a:ahLst/>
            <a:cxnLst/>
            <a:rect l="l" t="t" r="r" b="b"/>
            <a:pathLst>
              <a:path w="85089" h="8889">
                <a:moveTo>
                  <a:pt x="84709" y="0"/>
                </a:moveTo>
                <a:lnTo>
                  <a:pt x="64097" y="2952"/>
                </a:lnTo>
                <a:lnTo>
                  <a:pt x="43068" y="5334"/>
                </a:lnTo>
                <a:lnTo>
                  <a:pt x="21683" y="7143"/>
                </a:lnTo>
                <a:lnTo>
                  <a:pt x="0" y="8382"/>
                </a:lnTo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8087" y="3248406"/>
            <a:ext cx="51435" cy="38735"/>
          </a:xfrm>
          <a:custGeom>
            <a:avLst/>
            <a:gdLst/>
            <a:ahLst/>
            <a:cxnLst/>
            <a:rect l="l" t="t" r="r" b="b"/>
            <a:pathLst>
              <a:path w="51435" h="38735">
                <a:moveTo>
                  <a:pt x="51053" y="38354"/>
                </a:moveTo>
                <a:lnTo>
                  <a:pt x="36361" y="29164"/>
                </a:lnTo>
                <a:lnTo>
                  <a:pt x="22955" y="19700"/>
                </a:lnTo>
                <a:lnTo>
                  <a:pt x="10834" y="9975"/>
                </a:lnTo>
                <a:lnTo>
                  <a:pt x="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83319" y="3191255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20320" y="0"/>
                </a:moveTo>
                <a:lnTo>
                  <a:pt x="17395" y="10638"/>
                </a:lnTo>
                <a:lnTo>
                  <a:pt x="13017" y="21193"/>
                </a:lnTo>
                <a:lnTo>
                  <a:pt x="7211" y="31628"/>
                </a:lnTo>
                <a:lnTo>
                  <a:pt x="0" y="4191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09151" y="2931541"/>
            <a:ext cx="248920" cy="157480"/>
          </a:xfrm>
          <a:custGeom>
            <a:avLst/>
            <a:gdLst/>
            <a:ahLst/>
            <a:cxnLst/>
            <a:rect l="l" t="t" r="r" b="b"/>
            <a:pathLst>
              <a:path w="248920" h="157480">
                <a:moveTo>
                  <a:pt x="0" y="0"/>
                </a:moveTo>
                <a:lnTo>
                  <a:pt x="62113" y="14393"/>
                </a:lnTo>
                <a:lnTo>
                  <a:pt x="116578" y="32233"/>
                </a:lnTo>
                <a:lnTo>
                  <a:pt x="162665" y="53061"/>
                </a:lnTo>
                <a:lnTo>
                  <a:pt x="199646" y="76419"/>
                </a:lnTo>
                <a:lnTo>
                  <a:pt x="243375" y="128895"/>
                </a:lnTo>
                <a:lnTo>
                  <a:pt x="248666" y="157099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85020" y="2764155"/>
            <a:ext cx="111125" cy="59055"/>
          </a:xfrm>
          <a:custGeom>
            <a:avLst/>
            <a:gdLst/>
            <a:ahLst/>
            <a:cxnLst/>
            <a:rect l="l" t="t" r="r" b="b"/>
            <a:pathLst>
              <a:path w="111125" h="59055">
                <a:moveTo>
                  <a:pt x="110744" y="0"/>
                </a:moveTo>
                <a:lnTo>
                  <a:pt x="89689" y="16547"/>
                </a:lnTo>
                <a:lnTo>
                  <a:pt x="64039" y="31988"/>
                </a:lnTo>
                <a:lnTo>
                  <a:pt x="34055" y="46166"/>
                </a:lnTo>
                <a:lnTo>
                  <a:pt x="0" y="58928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0080" y="2545714"/>
            <a:ext cx="6350" cy="27940"/>
          </a:xfrm>
          <a:custGeom>
            <a:avLst/>
            <a:gdLst/>
            <a:ahLst/>
            <a:cxnLst/>
            <a:rect l="l" t="t" r="r" b="b"/>
            <a:pathLst>
              <a:path w="6350" h="27939">
                <a:moveTo>
                  <a:pt x="0" y="0"/>
                </a:moveTo>
                <a:lnTo>
                  <a:pt x="2716" y="6881"/>
                </a:lnTo>
                <a:lnTo>
                  <a:pt x="4587" y="13811"/>
                </a:lnTo>
                <a:lnTo>
                  <a:pt x="5625" y="20788"/>
                </a:lnTo>
                <a:lnTo>
                  <a:pt x="5842" y="27812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2817" y="2477770"/>
            <a:ext cx="57150" cy="35560"/>
          </a:xfrm>
          <a:custGeom>
            <a:avLst/>
            <a:gdLst/>
            <a:ahLst/>
            <a:cxnLst/>
            <a:rect l="l" t="t" r="r" b="b"/>
            <a:pathLst>
              <a:path w="57150" h="35560">
                <a:moveTo>
                  <a:pt x="0" y="35432"/>
                </a:moveTo>
                <a:lnTo>
                  <a:pt x="11709" y="25985"/>
                </a:lnTo>
                <a:lnTo>
                  <a:pt x="25098" y="16906"/>
                </a:lnTo>
                <a:lnTo>
                  <a:pt x="40130" y="8233"/>
                </a:lnTo>
                <a:lnTo>
                  <a:pt x="56768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2338" y="2499487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40" h="31114">
                <a:moveTo>
                  <a:pt x="0" y="30607"/>
                </a:moveTo>
                <a:lnTo>
                  <a:pt x="5018" y="22752"/>
                </a:lnTo>
                <a:lnTo>
                  <a:pt x="11287" y="15017"/>
                </a:lnTo>
                <a:lnTo>
                  <a:pt x="18770" y="7425"/>
                </a:lnTo>
                <a:lnTo>
                  <a:pt x="27431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69658" y="2540508"/>
            <a:ext cx="99695" cy="29845"/>
          </a:xfrm>
          <a:custGeom>
            <a:avLst/>
            <a:gdLst/>
            <a:ahLst/>
            <a:cxnLst/>
            <a:rect l="l" t="t" r="r" b="b"/>
            <a:pathLst>
              <a:path w="99695" h="29844">
                <a:moveTo>
                  <a:pt x="0" y="0"/>
                </a:moveTo>
                <a:lnTo>
                  <a:pt x="26539" y="6518"/>
                </a:lnTo>
                <a:lnTo>
                  <a:pt x="52006" y="13668"/>
                </a:lnTo>
                <a:lnTo>
                  <a:pt x="76330" y="21413"/>
                </a:lnTo>
                <a:lnTo>
                  <a:pt x="99440" y="29717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97242" y="2742564"/>
            <a:ext cx="17780" cy="31750"/>
          </a:xfrm>
          <a:custGeom>
            <a:avLst/>
            <a:gdLst/>
            <a:ahLst/>
            <a:cxnLst/>
            <a:rect l="l" t="t" r="r" b="b"/>
            <a:pathLst>
              <a:path w="17779" h="31750">
                <a:moveTo>
                  <a:pt x="17272" y="31242"/>
                </a:moveTo>
                <a:lnTo>
                  <a:pt x="11769" y="23502"/>
                </a:lnTo>
                <a:lnTo>
                  <a:pt x="7064" y="15716"/>
                </a:lnTo>
                <a:lnTo>
                  <a:pt x="3145" y="7881"/>
                </a:lnTo>
                <a:lnTo>
                  <a:pt x="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3303" y="2628900"/>
            <a:ext cx="407034" cy="379730"/>
          </a:xfrm>
          <a:custGeom>
            <a:avLst/>
            <a:gdLst/>
            <a:ahLst/>
            <a:cxnLst/>
            <a:rect l="l" t="t" r="r" b="b"/>
            <a:pathLst>
              <a:path w="407035" h="379730">
                <a:moveTo>
                  <a:pt x="0" y="379475"/>
                </a:moveTo>
                <a:lnTo>
                  <a:pt x="406908" y="379475"/>
                </a:lnTo>
                <a:lnTo>
                  <a:pt x="406908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28417" y="4994147"/>
            <a:ext cx="405765" cy="379730"/>
          </a:xfrm>
          <a:custGeom>
            <a:avLst/>
            <a:gdLst/>
            <a:ahLst/>
            <a:cxnLst/>
            <a:rect l="l" t="t" r="r" b="b"/>
            <a:pathLst>
              <a:path w="405764" h="379729">
                <a:moveTo>
                  <a:pt x="0" y="379475"/>
                </a:moveTo>
                <a:lnTo>
                  <a:pt x="405383" y="379475"/>
                </a:lnTo>
                <a:lnTo>
                  <a:pt x="405383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8364" y="4767099"/>
            <a:ext cx="2285620" cy="1476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36436" y="5346191"/>
            <a:ext cx="3427475" cy="1200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02779" y="5469635"/>
            <a:ext cx="2261616" cy="1124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7038" y="5413247"/>
            <a:ext cx="3306562" cy="10548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85304" y="5386197"/>
            <a:ext cx="52832" cy="528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33665" y="5570627"/>
            <a:ext cx="18027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6004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“middle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beak”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detector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31542" y="1793189"/>
            <a:ext cx="7760970" cy="33053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same </a:t>
            </a:r>
            <a:r>
              <a:rPr sz="2800" spc="-20" dirty="0">
                <a:latin typeface="Calibri"/>
                <a:cs typeface="Calibri"/>
              </a:rPr>
              <a:t>patterns </a:t>
            </a:r>
            <a:r>
              <a:rPr sz="2800" spc="-5" dirty="0">
                <a:latin typeface="Calibri"/>
                <a:cs typeface="Calibri"/>
              </a:rPr>
              <a:t>appear in </a:t>
            </a:r>
            <a:r>
              <a:rPr sz="2800" spc="-25" dirty="0">
                <a:latin typeface="Calibri"/>
                <a:cs typeface="Calibri"/>
              </a:rPr>
              <a:t>different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regions.</a:t>
            </a:r>
            <a:endParaRPr sz="2800">
              <a:latin typeface="Calibri"/>
              <a:cs typeface="Calibri"/>
            </a:endParaRPr>
          </a:p>
          <a:p>
            <a:pPr marL="4977765" marR="925194" indent="237490">
              <a:spcBef>
                <a:spcPts val="207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“upper-left  beak”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detector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3886200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almost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thing</a:t>
            </a:r>
            <a:endParaRPr sz="2400">
              <a:latin typeface="Calibri"/>
              <a:cs typeface="Calibri"/>
            </a:endParaRPr>
          </a:p>
          <a:p>
            <a:pPr marL="4932680">
              <a:spcBef>
                <a:spcPts val="275"/>
              </a:spcBef>
            </a:pPr>
            <a:r>
              <a:rPr sz="2400" spc="-10" dirty="0">
                <a:latin typeface="Calibri"/>
                <a:cs typeface="Calibri"/>
              </a:rPr>
              <a:t>They can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same</a:t>
            </a:r>
            <a:endParaRPr sz="2400">
              <a:latin typeface="Calibri"/>
              <a:cs typeface="Calibri"/>
            </a:endParaRPr>
          </a:p>
          <a:p>
            <a:pPr marL="4932680"/>
            <a:r>
              <a:rPr sz="2400" spc="-5" dirty="0">
                <a:latin typeface="Calibri"/>
                <a:cs typeface="Calibri"/>
              </a:rPr>
              <a:t>set 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parameters.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55208" y="3767329"/>
            <a:ext cx="228600" cy="1341755"/>
          </a:xfrm>
          <a:custGeom>
            <a:avLst/>
            <a:gdLst/>
            <a:ahLst/>
            <a:cxnLst/>
            <a:rect l="l" t="t" r="r" b="b"/>
            <a:pathLst>
              <a:path w="228600" h="1341754">
                <a:moveTo>
                  <a:pt x="76200" y="1112774"/>
                </a:moveTo>
                <a:lnTo>
                  <a:pt x="0" y="1112774"/>
                </a:lnTo>
                <a:lnTo>
                  <a:pt x="114300" y="1341374"/>
                </a:lnTo>
                <a:lnTo>
                  <a:pt x="209550" y="1150874"/>
                </a:lnTo>
                <a:lnTo>
                  <a:pt x="76200" y="1150874"/>
                </a:lnTo>
                <a:lnTo>
                  <a:pt x="76200" y="1112774"/>
                </a:lnTo>
                <a:close/>
              </a:path>
              <a:path w="228600" h="1341754">
                <a:moveTo>
                  <a:pt x="152400" y="190500"/>
                </a:moveTo>
                <a:lnTo>
                  <a:pt x="76200" y="190500"/>
                </a:lnTo>
                <a:lnTo>
                  <a:pt x="76200" y="1150874"/>
                </a:lnTo>
                <a:lnTo>
                  <a:pt x="152400" y="1150874"/>
                </a:lnTo>
                <a:lnTo>
                  <a:pt x="152400" y="190500"/>
                </a:lnTo>
                <a:close/>
              </a:path>
              <a:path w="228600" h="1341754">
                <a:moveTo>
                  <a:pt x="228600" y="1112774"/>
                </a:moveTo>
                <a:lnTo>
                  <a:pt x="152400" y="1112774"/>
                </a:lnTo>
                <a:lnTo>
                  <a:pt x="152400" y="1150874"/>
                </a:lnTo>
                <a:lnTo>
                  <a:pt x="209550" y="1150874"/>
                </a:lnTo>
                <a:lnTo>
                  <a:pt x="228600" y="1112774"/>
                </a:lnTo>
                <a:close/>
              </a:path>
              <a:path w="228600" h="1341754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1341754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5008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Why </a:t>
            </a:r>
            <a:r>
              <a:rPr spc="-5" dirty="0"/>
              <a:t>CNN </a:t>
            </a:r>
            <a:r>
              <a:rPr spc="-35" dirty="0"/>
              <a:t>for</a:t>
            </a:r>
            <a:r>
              <a:rPr spc="-50" dirty="0"/>
              <a:t> </a:t>
            </a:r>
            <a:r>
              <a:rPr spc="-10" dirty="0"/>
              <a:t>Image</a:t>
            </a:r>
          </a:p>
        </p:txBody>
      </p:sp>
      <p:sp>
        <p:nvSpPr>
          <p:cNvPr id="3" name="object 3"/>
          <p:cNvSpPr/>
          <p:nvPr/>
        </p:nvSpPr>
        <p:spPr>
          <a:xfrm>
            <a:off x="2479547" y="2924555"/>
            <a:ext cx="3336036" cy="2260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96428" y="3433571"/>
            <a:ext cx="1757172" cy="1190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0741" y="3627121"/>
            <a:ext cx="1861185" cy="803275"/>
          </a:xfrm>
          <a:custGeom>
            <a:avLst/>
            <a:gdLst/>
            <a:ahLst/>
            <a:cxnLst/>
            <a:rect l="l" t="t" r="r" b="b"/>
            <a:pathLst>
              <a:path w="1861185" h="803275">
                <a:moveTo>
                  <a:pt x="1459230" y="0"/>
                </a:moveTo>
                <a:lnTo>
                  <a:pt x="1459230" y="200786"/>
                </a:lnTo>
                <a:lnTo>
                  <a:pt x="0" y="200786"/>
                </a:lnTo>
                <a:lnTo>
                  <a:pt x="0" y="602360"/>
                </a:lnTo>
                <a:lnTo>
                  <a:pt x="1459230" y="602360"/>
                </a:lnTo>
                <a:lnTo>
                  <a:pt x="1459230" y="803147"/>
                </a:lnTo>
                <a:lnTo>
                  <a:pt x="1860804" y="401573"/>
                </a:lnTo>
                <a:lnTo>
                  <a:pt x="1459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0741" y="3627121"/>
            <a:ext cx="1861185" cy="803275"/>
          </a:xfrm>
          <a:custGeom>
            <a:avLst/>
            <a:gdLst/>
            <a:ahLst/>
            <a:cxnLst/>
            <a:rect l="l" t="t" r="r" b="b"/>
            <a:pathLst>
              <a:path w="1861185" h="803275">
                <a:moveTo>
                  <a:pt x="0" y="200786"/>
                </a:moveTo>
                <a:lnTo>
                  <a:pt x="1459230" y="200786"/>
                </a:lnTo>
                <a:lnTo>
                  <a:pt x="1459230" y="0"/>
                </a:lnTo>
                <a:lnTo>
                  <a:pt x="1860804" y="401573"/>
                </a:lnTo>
                <a:lnTo>
                  <a:pt x="1459230" y="803147"/>
                </a:lnTo>
                <a:lnTo>
                  <a:pt x="1459230" y="602360"/>
                </a:lnTo>
                <a:lnTo>
                  <a:pt x="0" y="602360"/>
                </a:lnTo>
                <a:lnTo>
                  <a:pt x="0" y="20078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1543" y="1593241"/>
            <a:ext cx="7357745" cy="176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Subsampling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pixels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not change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object  </a:t>
            </a:r>
            <a:r>
              <a:rPr sz="2800" spc="-20" dirty="0">
                <a:latin typeface="Calibri"/>
                <a:cs typeface="Calibri"/>
              </a:rPr>
              <a:t>bird</a:t>
            </a:r>
            <a:endParaRPr sz="2800" dirty="0">
              <a:latin typeface="Calibri"/>
              <a:cs typeface="Calibri"/>
            </a:endParaRPr>
          </a:p>
          <a:p>
            <a:pPr marR="419734" algn="r">
              <a:spcBef>
                <a:spcPts val="509"/>
              </a:spcBef>
            </a:pP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3028" y="4436491"/>
            <a:ext cx="7782559" cy="1990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9975" algn="ctr"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subsampling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spcBef>
                <a:spcPts val="2005"/>
              </a:spcBef>
            </a:pPr>
            <a:r>
              <a:rPr sz="2400" spc="-45" dirty="0">
                <a:latin typeface="Calibri"/>
                <a:cs typeface="Calibri"/>
              </a:rPr>
              <a:t>We </a:t>
            </a:r>
            <a:r>
              <a:rPr sz="2400" spc="-10" dirty="0">
                <a:latin typeface="Calibri"/>
                <a:cs typeface="Calibri"/>
              </a:rPr>
              <a:t>can subsample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pixels to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spc="-5" dirty="0">
                <a:latin typeface="Calibri"/>
                <a:cs typeface="Calibri"/>
              </a:rPr>
              <a:t>image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smaller</a:t>
            </a:r>
            <a:endParaRPr sz="2400">
              <a:latin typeface="Calibri"/>
              <a:cs typeface="Calibri"/>
            </a:endParaRPr>
          </a:p>
          <a:p>
            <a:pPr marL="1095375" algn="ctr">
              <a:spcBef>
                <a:spcPts val="1130"/>
              </a:spcBef>
            </a:pPr>
            <a:r>
              <a:rPr sz="2400" spc="-5" dirty="0">
                <a:latin typeface="Calibri"/>
                <a:cs typeface="Calibri"/>
              </a:rPr>
              <a:t>Less </a:t>
            </a:r>
            <a:r>
              <a:rPr sz="2400" spc="-15" dirty="0">
                <a:latin typeface="Calibri"/>
                <a:cs typeface="Calibri"/>
              </a:rPr>
              <a:t>parameters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network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79547" y="6021323"/>
            <a:ext cx="920750" cy="483234"/>
          </a:xfrm>
          <a:custGeom>
            <a:avLst/>
            <a:gdLst/>
            <a:ahLst/>
            <a:cxnLst/>
            <a:rect l="l" t="t" r="r" b="b"/>
            <a:pathLst>
              <a:path w="920750" h="483234">
                <a:moveTo>
                  <a:pt x="678941" y="0"/>
                </a:moveTo>
                <a:lnTo>
                  <a:pt x="678941" y="120776"/>
                </a:lnTo>
                <a:lnTo>
                  <a:pt x="0" y="120776"/>
                </a:lnTo>
                <a:lnTo>
                  <a:pt x="0" y="362330"/>
                </a:lnTo>
                <a:lnTo>
                  <a:pt x="678941" y="362330"/>
                </a:lnTo>
                <a:lnTo>
                  <a:pt x="678941" y="483107"/>
                </a:lnTo>
                <a:lnTo>
                  <a:pt x="920496" y="241553"/>
                </a:lnTo>
                <a:lnTo>
                  <a:pt x="678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9547" y="6021323"/>
            <a:ext cx="920750" cy="483234"/>
          </a:xfrm>
          <a:custGeom>
            <a:avLst/>
            <a:gdLst/>
            <a:ahLst/>
            <a:cxnLst/>
            <a:rect l="l" t="t" r="r" b="b"/>
            <a:pathLst>
              <a:path w="920750" h="483234">
                <a:moveTo>
                  <a:pt x="0" y="120776"/>
                </a:moveTo>
                <a:lnTo>
                  <a:pt x="678941" y="120776"/>
                </a:lnTo>
                <a:lnTo>
                  <a:pt x="678941" y="0"/>
                </a:lnTo>
                <a:lnTo>
                  <a:pt x="920496" y="241553"/>
                </a:lnTo>
                <a:lnTo>
                  <a:pt x="678941" y="483107"/>
                </a:lnTo>
                <a:lnTo>
                  <a:pt x="678941" y="362330"/>
                </a:lnTo>
                <a:lnTo>
                  <a:pt x="0" y="362330"/>
                </a:lnTo>
                <a:lnTo>
                  <a:pt x="0" y="12077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27672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</a:t>
            </a:r>
            <a:r>
              <a:rPr spc="-75" dirty="0"/>
              <a:t> </a:t>
            </a:r>
            <a:r>
              <a:rPr spc="-15" dirty="0"/>
              <a:t>Convolution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02763" y="2392679"/>
          <a:ext cx="287273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234309" y="5403596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 x 6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77609" y="2062479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77609" y="3687190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508274" y="5222241"/>
            <a:ext cx="364074" cy="5314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7615" y="1018794"/>
            <a:ext cx="331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Those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network 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parameters to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learned.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8155" y="2342387"/>
            <a:ext cx="883285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25299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 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Matrix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600">
              <a:latin typeface="Times New Roman"/>
              <a:cs typeface="Times New Roman"/>
            </a:endParaRPr>
          </a:p>
          <a:p>
            <a:pPr marL="20320" marR="5080" indent="-8255">
              <a:lnSpc>
                <a:spcPct val="113900"/>
              </a:lnSpc>
            </a:pP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 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Matrix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7614" y="5865368"/>
            <a:ext cx="3172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filter detects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small  </a:t>
            </a:r>
            <a:r>
              <a:rPr sz="2400" spc="-15" dirty="0">
                <a:latin typeface="Calibri"/>
                <a:cs typeface="Calibri"/>
              </a:rPr>
              <a:t>pattern </a:t>
            </a:r>
            <a:r>
              <a:rPr sz="2400" spc="-5" dirty="0">
                <a:latin typeface="Calibri"/>
                <a:cs typeface="Calibri"/>
              </a:rPr>
              <a:t>(3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2936" y="6013703"/>
            <a:ext cx="1580515" cy="420628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39700">
              <a:spcBef>
                <a:spcPts val="4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27672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</a:t>
            </a:r>
            <a:r>
              <a:rPr spc="-75" dirty="0"/>
              <a:t> </a:t>
            </a:r>
            <a:r>
              <a:rPr spc="-15" dirty="0"/>
              <a:t>Convolution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4309" y="5403596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 x 6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81520" y="472058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992616" y="946481"/>
            <a:ext cx="885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Filter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6751" y="293344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3167" y="2933446"/>
            <a:ext cx="27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80157" y="2369820"/>
          <a:ext cx="2872738" cy="2742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245353" y="2787396"/>
            <a:ext cx="720851" cy="72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5352" y="2787395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8124" y="2787396"/>
            <a:ext cx="719327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8124" y="2787395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70428" y="1746250"/>
            <a:ext cx="1040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tride=1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563435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Fat </a:t>
            </a:r>
            <a:r>
              <a:rPr dirty="0"/>
              <a:t>+ Short </a:t>
            </a:r>
            <a:r>
              <a:rPr spc="-100" dirty="0"/>
              <a:t>v.s. </a:t>
            </a:r>
            <a:r>
              <a:rPr spc="-5" dirty="0"/>
              <a:t>Thin </a:t>
            </a:r>
            <a:r>
              <a:rPr dirty="0"/>
              <a:t>+</a:t>
            </a:r>
            <a:r>
              <a:rPr spc="85" dirty="0"/>
              <a:t> </a:t>
            </a:r>
            <a:r>
              <a:rPr spc="-90" dirty="0"/>
              <a:t>Tall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2405" y="6079643"/>
            <a:ext cx="763270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pc="-5" dirty="0">
                <a:latin typeface="Arial"/>
                <a:cs typeface="Arial"/>
              </a:rPr>
              <a:t>Seide, </a:t>
            </a:r>
            <a:r>
              <a:rPr dirty="0">
                <a:latin typeface="Arial"/>
                <a:cs typeface="Arial"/>
              </a:rPr>
              <a:t>Frank, </a:t>
            </a:r>
            <a:r>
              <a:rPr spc="-5" dirty="0">
                <a:latin typeface="Arial"/>
                <a:cs typeface="Arial"/>
              </a:rPr>
              <a:t>Gang Li, and Dong </a:t>
            </a:r>
            <a:r>
              <a:rPr spc="-35" dirty="0">
                <a:latin typeface="Arial"/>
                <a:cs typeface="Arial"/>
              </a:rPr>
              <a:t>Yu. </a:t>
            </a:r>
            <a:r>
              <a:rPr spc="-5" dirty="0">
                <a:latin typeface="Arial"/>
                <a:cs typeface="Arial"/>
              </a:rPr>
              <a:t>"Conversational Speech </a:t>
            </a:r>
            <a:r>
              <a:rPr spc="-10" dirty="0">
                <a:latin typeface="Arial"/>
                <a:cs typeface="Arial"/>
              </a:rPr>
              <a:t>Transcription  </a:t>
            </a:r>
            <a:r>
              <a:rPr spc="-5" dirty="0">
                <a:latin typeface="Arial"/>
                <a:cs typeface="Arial"/>
              </a:rPr>
              <a:t>Using Context-Dependent Deep Neural </a:t>
            </a:r>
            <a:r>
              <a:rPr spc="-10" dirty="0">
                <a:latin typeface="Arial"/>
                <a:cs typeface="Arial"/>
              </a:rPr>
              <a:t>Networks." </a:t>
            </a:r>
            <a:r>
              <a:rPr i="1" spc="-5" dirty="0">
                <a:latin typeface="Arial"/>
                <a:cs typeface="Arial"/>
              </a:rPr>
              <a:t>Interspeech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175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2011.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1696" y="1901888"/>
            <a:ext cx="7289292" cy="402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8047" y="4629912"/>
            <a:ext cx="698500" cy="291465"/>
          </a:xfrm>
          <a:custGeom>
            <a:avLst/>
            <a:gdLst/>
            <a:ahLst/>
            <a:cxnLst/>
            <a:rect l="l" t="t" r="r" b="b"/>
            <a:pathLst>
              <a:path w="698500" h="291464">
                <a:moveTo>
                  <a:pt x="145541" y="0"/>
                </a:moveTo>
                <a:lnTo>
                  <a:pt x="0" y="145542"/>
                </a:lnTo>
                <a:lnTo>
                  <a:pt x="145541" y="291083"/>
                </a:lnTo>
                <a:lnTo>
                  <a:pt x="145541" y="218312"/>
                </a:lnTo>
                <a:lnTo>
                  <a:pt x="625221" y="218312"/>
                </a:lnTo>
                <a:lnTo>
                  <a:pt x="697991" y="145542"/>
                </a:lnTo>
                <a:lnTo>
                  <a:pt x="625220" y="72770"/>
                </a:lnTo>
                <a:lnTo>
                  <a:pt x="145541" y="72770"/>
                </a:lnTo>
                <a:lnTo>
                  <a:pt x="145541" y="0"/>
                </a:lnTo>
                <a:close/>
              </a:path>
              <a:path w="698500" h="291464">
                <a:moveTo>
                  <a:pt x="625221" y="218312"/>
                </a:moveTo>
                <a:lnTo>
                  <a:pt x="552450" y="218312"/>
                </a:lnTo>
                <a:lnTo>
                  <a:pt x="552450" y="291083"/>
                </a:lnTo>
                <a:lnTo>
                  <a:pt x="625221" y="218312"/>
                </a:lnTo>
                <a:close/>
              </a:path>
              <a:path w="698500" h="291464">
                <a:moveTo>
                  <a:pt x="552450" y="0"/>
                </a:moveTo>
                <a:lnTo>
                  <a:pt x="552450" y="72770"/>
                </a:lnTo>
                <a:lnTo>
                  <a:pt x="625220" y="72770"/>
                </a:lnTo>
                <a:lnTo>
                  <a:pt x="55245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8047" y="4629912"/>
            <a:ext cx="698500" cy="291465"/>
          </a:xfrm>
          <a:custGeom>
            <a:avLst/>
            <a:gdLst/>
            <a:ahLst/>
            <a:cxnLst/>
            <a:rect l="l" t="t" r="r" b="b"/>
            <a:pathLst>
              <a:path w="698500" h="291464">
                <a:moveTo>
                  <a:pt x="0" y="145542"/>
                </a:moveTo>
                <a:lnTo>
                  <a:pt x="145541" y="0"/>
                </a:lnTo>
                <a:lnTo>
                  <a:pt x="145541" y="72770"/>
                </a:lnTo>
                <a:lnTo>
                  <a:pt x="552450" y="72770"/>
                </a:lnTo>
                <a:lnTo>
                  <a:pt x="552450" y="0"/>
                </a:lnTo>
                <a:lnTo>
                  <a:pt x="697991" y="145542"/>
                </a:lnTo>
                <a:lnTo>
                  <a:pt x="552450" y="291083"/>
                </a:lnTo>
                <a:lnTo>
                  <a:pt x="552450" y="218312"/>
                </a:lnTo>
                <a:lnTo>
                  <a:pt x="145541" y="218312"/>
                </a:lnTo>
                <a:lnTo>
                  <a:pt x="145541" y="291083"/>
                </a:lnTo>
                <a:lnTo>
                  <a:pt x="0" y="145542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47" y="5055109"/>
            <a:ext cx="698500" cy="291465"/>
          </a:xfrm>
          <a:custGeom>
            <a:avLst/>
            <a:gdLst/>
            <a:ahLst/>
            <a:cxnLst/>
            <a:rect l="l" t="t" r="r" b="b"/>
            <a:pathLst>
              <a:path w="698500" h="291464">
                <a:moveTo>
                  <a:pt x="145541" y="0"/>
                </a:moveTo>
                <a:lnTo>
                  <a:pt x="0" y="145542"/>
                </a:lnTo>
                <a:lnTo>
                  <a:pt x="145541" y="291084"/>
                </a:lnTo>
                <a:lnTo>
                  <a:pt x="145541" y="218313"/>
                </a:lnTo>
                <a:lnTo>
                  <a:pt x="625220" y="218313"/>
                </a:lnTo>
                <a:lnTo>
                  <a:pt x="697991" y="145542"/>
                </a:lnTo>
                <a:lnTo>
                  <a:pt x="625221" y="72771"/>
                </a:lnTo>
                <a:lnTo>
                  <a:pt x="145541" y="72771"/>
                </a:lnTo>
                <a:lnTo>
                  <a:pt x="145541" y="0"/>
                </a:lnTo>
                <a:close/>
              </a:path>
              <a:path w="698500" h="291464">
                <a:moveTo>
                  <a:pt x="625220" y="218313"/>
                </a:moveTo>
                <a:lnTo>
                  <a:pt x="552450" y="218313"/>
                </a:lnTo>
                <a:lnTo>
                  <a:pt x="552450" y="291084"/>
                </a:lnTo>
                <a:lnTo>
                  <a:pt x="625220" y="218313"/>
                </a:lnTo>
                <a:close/>
              </a:path>
              <a:path w="698500" h="291464">
                <a:moveTo>
                  <a:pt x="552450" y="0"/>
                </a:moveTo>
                <a:lnTo>
                  <a:pt x="552450" y="72771"/>
                </a:lnTo>
                <a:lnTo>
                  <a:pt x="625221" y="72771"/>
                </a:lnTo>
                <a:lnTo>
                  <a:pt x="55245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8047" y="5055109"/>
            <a:ext cx="698500" cy="291465"/>
          </a:xfrm>
          <a:custGeom>
            <a:avLst/>
            <a:gdLst/>
            <a:ahLst/>
            <a:cxnLst/>
            <a:rect l="l" t="t" r="r" b="b"/>
            <a:pathLst>
              <a:path w="698500" h="291464">
                <a:moveTo>
                  <a:pt x="0" y="145542"/>
                </a:moveTo>
                <a:lnTo>
                  <a:pt x="145541" y="0"/>
                </a:lnTo>
                <a:lnTo>
                  <a:pt x="145541" y="72771"/>
                </a:lnTo>
                <a:lnTo>
                  <a:pt x="552450" y="72771"/>
                </a:lnTo>
                <a:lnTo>
                  <a:pt x="552450" y="0"/>
                </a:lnTo>
                <a:lnTo>
                  <a:pt x="697991" y="145542"/>
                </a:lnTo>
                <a:lnTo>
                  <a:pt x="552450" y="291084"/>
                </a:lnTo>
                <a:lnTo>
                  <a:pt x="552450" y="218313"/>
                </a:lnTo>
                <a:lnTo>
                  <a:pt x="145541" y="218313"/>
                </a:lnTo>
                <a:lnTo>
                  <a:pt x="145541" y="291084"/>
                </a:lnTo>
                <a:lnTo>
                  <a:pt x="0" y="145542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6703" y="3296411"/>
            <a:ext cx="1677924" cy="64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2153" y="3233927"/>
            <a:ext cx="1365503" cy="86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6140" y="3336036"/>
            <a:ext cx="1559052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432646" y="1895602"/>
          <a:ext cx="7287256" cy="4035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02590" marR="183515" indent="-17272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Word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Error 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Layer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03860" marR="180975" indent="-17272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Word</a:t>
                      </a: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Error 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 X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24.2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5"/>
                        </a:lnSpc>
                        <a:spcBef>
                          <a:spcPts val="13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2105"/>
                        </a:lnSpc>
                        <a:spcBef>
                          <a:spcPts val="1390"/>
                        </a:spcBef>
                      </a:pPr>
                      <a:r>
                        <a:rPr sz="2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hy?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18.4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 X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17.8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17.2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 X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3772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1214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22.5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7 X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17.1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 X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4634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214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22.6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 X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16k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1214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22.1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5B9BD4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27672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</a:t>
            </a:r>
            <a:r>
              <a:rPr spc="-75" dirty="0"/>
              <a:t> </a:t>
            </a:r>
            <a:r>
              <a:rPr spc="-15" dirty="0"/>
              <a:t>Convolution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4309" y="5403596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 x 6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81520" y="472058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992616" y="946481"/>
            <a:ext cx="885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Filter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6751" y="293344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3167" y="2933446"/>
            <a:ext cx="27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80157" y="2369820"/>
          <a:ext cx="2872738" cy="2742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245353" y="2787396"/>
            <a:ext cx="720851" cy="72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5352" y="2787395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8124" y="2787396"/>
            <a:ext cx="719327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8124" y="2787395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70429" y="1746250"/>
            <a:ext cx="127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stride=2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6566" y="4495623"/>
            <a:ext cx="2785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45" dirty="0">
                <a:latin typeface="Calibri"/>
                <a:cs typeface="Calibri"/>
              </a:rPr>
              <a:t>We </a:t>
            </a:r>
            <a:r>
              <a:rPr sz="2400" spc="-10" dirty="0">
                <a:latin typeface="Calibri"/>
                <a:cs typeface="Calibri"/>
              </a:rPr>
              <a:t>set </a:t>
            </a:r>
            <a:r>
              <a:rPr sz="2400" spc="-5" dirty="0">
                <a:latin typeface="Calibri"/>
                <a:cs typeface="Calibri"/>
              </a:rPr>
              <a:t>stride=1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below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27672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</a:t>
            </a:r>
            <a:r>
              <a:rPr spc="-75" dirty="0"/>
              <a:t> </a:t>
            </a:r>
            <a:r>
              <a:rPr spc="-15" dirty="0"/>
              <a:t>Convolution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4309" y="5403596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 x 6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1031" y="4591557"/>
            <a:ext cx="273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2654" y="4591557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6751" y="539201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7188" y="5392013"/>
            <a:ext cx="27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16060" y="833754"/>
            <a:ext cx="883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51980" y="3022346"/>
          <a:ext cx="2835274" cy="110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marL="77470">
                        <a:lnSpc>
                          <a:spcPts val="166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15265">
                        <a:lnSpc>
                          <a:spcPts val="22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80695">
                        <a:lnSpc>
                          <a:spcPts val="22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81330">
                        <a:lnSpc>
                          <a:spcPts val="22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16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r">
                        <a:lnSpc>
                          <a:spcPts val="226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273667" y="314172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4801" y="3942079"/>
            <a:ext cx="118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0464" y="4030980"/>
            <a:ext cx="1838960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  <a:tabLst>
                <a:tab pos="748665" algn="l"/>
                <a:tab pos="1590675" algn="l"/>
              </a:tabLst>
            </a:pPr>
            <a:r>
              <a:rPr sz="2400" dirty="0">
                <a:latin typeface="Calibri"/>
                <a:cs typeface="Calibri"/>
              </a:rPr>
              <a:t>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565150">
              <a:spcBef>
                <a:spcPts val="5"/>
              </a:spcBef>
              <a:tabLst>
                <a:tab pos="1452880" algn="l"/>
              </a:tabLst>
            </a:pPr>
            <a:r>
              <a:rPr sz="2400" spc="-5" dirty="0">
                <a:latin typeface="Calibri"/>
                <a:cs typeface="Calibri"/>
              </a:rPr>
              <a:t>-3	</a:t>
            </a: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26422" y="394207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4800" y="4800092"/>
            <a:ext cx="27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26422" y="4800092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4800" y="5600191"/>
            <a:ext cx="27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26422" y="560019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29" y="1799666"/>
            <a:ext cx="35159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Do the same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process 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for 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every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filter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479547" y="2369821"/>
          <a:ext cx="2844164" cy="2741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762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762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245353" y="2787396"/>
            <a:ext cx="720851" cy="72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5352" y="2787395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8124" y="2787396"/>
            <a:ext cx="719327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88124" y="2787395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9372" y="2787396"/>
            <a:ext cx="720851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9371" y="2787395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59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72144" y="2787396"/>
            <a:ext cx="719327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72144" y="2787395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5353" y="3587497"/>
            <a:ext cx="720851" cy="72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5352" y="35874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8124" y="3587497"/>
            <a:ext cx="719327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8124" y="3587496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29372" y="3587497"/>
            <a:ext cx="720851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29371" y="35874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59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72144" y="3587497"/>
            <a:ext cx="719327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72144" y="3587496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45353" y="4445508"/>
            <a:ext cx="720851" cy="720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5352" y="4445508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6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6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2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6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8124" y="4445508"/>
            <a:ext cx="719327" cy="720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88124" y="4445508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6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6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2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6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29372" y="4445508"/>
            <a:ext cx="720851" cy="720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29371" y="4445508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59" h="721360">
                <a:moveTo>
                  <a:pt x="0" y="360426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6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2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6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72144" y="4445508"/>
            <a:ext cx="719327" cy="720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72144" y="4445508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6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6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2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6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5353" y="5245609"/>
            <a:ext cx="720851" cy="7208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5352" y="5245608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34"/>
                </a:lnTo>
                <a:lnTo>
                  <a:pt x="707973" y="456242"/>
                </a:lnTo>
                <a:lnTo>
                  <a:pt x="692521" y="500720"/>
                </a:lnTo>
                <a:lnTo>
                  <a:pt x="671632" y="542340"/>
                </a:lnTo>
                <a:lnTo>
                  <a:pt x="645737" y="580672"/>
                </a:lnTo>
                <a:lnTo>
                  <a:pt x="615267" y="615286"/>
                </a:lnTo>
                <a:lnTo>
                  <a:pt x="580650" y="645753"/>
                </a:lnTo>
                <a:lnTo>
                  <a:pt x="542318" y="671643"/>
                </a:lnTo>
                <a:lnTo>
                  <a:pt x="500699" y="692528"/>
                </a:lnTo>
                <a:lnTo>
                  <a:pt x="456224" y="707977"/>
                </a:lnTo>
                <a:lnTo>
                  <a:pt x="409323" y="717561"/>
                </a:lnTo>
                <a:lnTo>
                  <a:pt x="360425" y="720851"/>
                </a:lnTo>
                <a:lnTo>
                  <a:pt x="311528" y="717561"/>
                </a:lnTo>
                <a:lnTo>
                  <a:pt x="264627" y="707977"/>
                </a:lnTo>
                <a:lnTo>
                  <a:pt x="220152" y="692528"/>
                </a:lnTo>
                <a:lnTo>
                  <a:pt x="178533" y="671643"/>
                </a:lnTo>
                <a:lnTo>
                  <a:pt x="140201" y="645753"/>
                </a:lnTo>
                <a:lnTo>
                  <a:pt x="105584" y="615286"/>
                </a:lnTo>
                <a:lnTo>
                  <a:pt x="75114" y="580672"/>
                </a:lnTo>
                <a:lnTo>
                  <a:pt x="49219" y="542340"/>
                </a:lnTo>
                <a:lnTo>
                  <a:pt x="28330" y="500720"/>
                </a:lnTo>
                <a:lnTo>
                  <a:pt x="12878" y="456242"/>
                </a:lnTo>
                <a:lnTo>
                  <a:pt x="3291" y="409334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8124" y="5245609"/>
            <a:ext cx="719327" cy="720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8124" y="5245608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34"/>
                </a:lnTo>
                <a:lnTo>
                  <a:pt x="706479" y="456242"/>
                </a:lnTo>
                <a:lnTo>
                  <a:pt x="691062" y="500720"/>
                </a:lnTo>
                <a:lnTo>
                  <a:pt x="670221" y="542340"/>
                </a:lnTo>
                <a:lnTo>
                  <a:pt x="644384" y="580672"/>
                </a:lnTo>
                <a:lnTo>
                  <a:pt x="613981" y="615286"/>
                </a:lnTo>
                <a:lnTo>
                  <a:pt x="579440" y="645753"/>
                </a:lnTo>
                <a:lnTo>
                  <a:pt x="541189" y="671643"/>
                </a:lnTo>
                <a:lnTo>
                  <a:pt x="499657" y="692528"/>
                </a:lnTo>
                <a:lnTo>
                  <a:pt x="455273" y="707977"/>
                </a:lnTo>
                <a:lnTo>
                  <a:pt x="408466" y="717561"/>
                </a:lnTo>
                <a:lnTo>
                  <a:pt x="359663" y="720851"/>
                </a:lnTo>
                <a:lnTo>
                  <a:pt x="310861" y="717561"/>
                </a:lnTo>
                <a:lnTo>
                  <a:pt x="264054" y="707977"/>
                </a:lnTo>
                <a:lnTo>
                  <a:pt x="219670" y="692528"/>
                </a:lnTo>
                <a:lnTo>
                  <a:pt x="178138" y="671643"/>
                </a:lnTo>
                <a:lnTo>
                  <a:pt x="139887" y="645753"/>
                </a:lnTo>
                <a:lnTo>
                  <a:pt x="105346" y="615286"/>
                </a:lnTo>
                <a:lnTo>
                  <a:pt x="74943" y="580672"/>
                </a:lnTo>
                <a:lnTo>
                  <a:pt x="49106" y="542340"/>
                </a:lnTo>
                <a:lnTo>
                  <a:pt x="28265" y="500720"/>
                </a:lnTo>
                <a:lnTo>
                  <a:pt x="12848" y="456242"/>
                </a:lnTo>
                <a:lnTo>
                  <a:pt x="3283" y="409334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29372" y="5245609"/>
            <a:ext cx="720851" cy="7208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29371" y="5245608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59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34"/>
                </a:lnTo>
                <a:lnTo>
                  <a:pt x="707973" y="456242"/>
                </a:lnTo>
                <a:lnTo>
                  <a:pt x="692521" y="500720"/>
                </a:lnTo>
                <a:lnTo>
                  <a:pt x="671632" y="542340"/>
                </a:lnTo>
                <a:lnTo>
                  <a:pt x="645737" y="580672"/>
                </a:lnTo>
                <a:lnTo>
                  <a:pt x="615267" y="615286"/>
                </a:lnTo>
                <a:lnTo>
                  <a:pt x="580650" y="645753"/>
                </a:lnTo>
                <a:lnTo>
                  <a:pt x="542318" y="671643"/>
                </a:lnTo>
                <a:lnTo>
                  <a:pt x="500699" y="692528"/>
                </a:lnTo>
                <a:lnTo>
                  <a:pt x="456224" y="707977"/>
                </a:lnTo>
                <a:lnTo>
                  <a:pt x="409323" y="717561"/>
                </a:lnTo>
                <a:lnTo>
                  <a:pt x="360425" y="720851"/>
                </a:lnTo>
                <a:lnTo>
                  <a:pt x="311528" y="717561"/>
                </a:lnTo>
                <a:lnTo>
                  <a:pt x="264627" y="707977"/>
                </a:lnTo>
                <a:lnTo>
                  <a:pt x="220152" y="692528"/>
                </a:lnTo>
                <a:lnTo>
                  <a:pt x="178533" y="671643"/>
                </a:lnTo>
                <a:lnTo>
                  <a:pt x="140201" y="645753"/>
                </a:lnTo>
                <a:lnTo>
                  <a:pt x="105584" y="615286"/>
                </a:lnTo>
                <a:lnTo>
                  <a:pt x="75114" y="580672"/>
                </a:lnTo>
                <a:lnTo>
                  <a:pt x="49219" y="542340"/>
                </a:lnTo>
                <a:lnTo>
                  <a:pt x="28330" y="500720"/>
                </a:lnTo>
                <a:lnTo>
                  <a:pt x="12878" y="456242"/>
                </a:lnTo>
                <a:lnTo>
                  <a:pt x="3291" y="409334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72144" y="5245609"/>
            <a:ext cx="719327" cy="720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72144" y="5245608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34"/>
                </a:lnTo>
                <a:lnTo>
                  <a:pt x="706479" y="456242"/>
                </a:lnTo>
                <a:lnTo>
                  <a:pt x="691062" y="500720"/>
                </a:lnTo>
                <a:lnTo>
                  <a:pt x="670221" y="542340"/>
                </a:lnTo>
                <a:lnTo>
                  <a:pt x="644384" y="580672"/>
                </a:lnTo>
                <a:lnTo>
                  <a:pt x="613981" y="615286"/>
                </a:lnTo>
                <a:lnTo>
                  <a:pt x="579440" y="645753"/>
                </a:lnTo>
                <a:lnTo>
                  <a:pt x="541189" y="671643"/>
                </a:lnTo>
                <a:lnTo>
                  <a:pt x="499657" y="692528"/>
                </a:lnTo>
                <a:lnTo>
                  <a:pt x="455273" y="707977"/>
                </a:lnTo>
                <a:lnTo>
                  <a:pt x="408466" y="717561"/>
                </a:lnTo>
                <a:lnTo>
                  <a:pt x="359663" y="720851"/>
                </a:lnTo>
                <a:lnTo>
                  <a:pt x="310861" y="717561"/>
                </a:lnTo>
                <a:lnTo>
                  <a:pt x="264054" y="707977"/>
                </a:lnTo>
                <a:lnTo>
                  <a:pt x="219670" y="692528"/>
                </a:lnTo>
                <a:lnTo>
                  <a:pt x="178138" y="671643"/>
                </a:lnTo>
                <a:lnTo>
                  <a:pt x="139887" y="645753"/>
                </a:lnTo>
                <a:lnTo>
                  <a:pt x="105346" y="615286"/>
                </a:lnTo>
                <a:lnTo>
                  <a:pt x="74943" y="580672"/>
                </a:lnTo>
                <a:lnTo>
                  <a:pt x="49106" y="542340"/>
                </a:lnTo>
                <a:lnTo>
                  <a:pt x="28265" y="500720"/>
                </a:lnTo>
                <a:lnTo>
                  <a:pt x="12848" y="456242"/>
                </a:lnTo>
                <a:lnTo>
                  <a:pt x="3283" y="409334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7204709" y="358775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object 53"/>
          <p:cNvSpPr/>
          <p:nvPr/>
        </p:nvSpPr>
        <p:spPr>
          <a:xfrm>
            <a:off x="6429755" y="2996184"/>
            <a:ext cx="719328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29756" y="299618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71004" y="2996184"/>
            <a:ext cx="720851" cy="719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71003" y="2996184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13777" y="2996184"/>
            <a:ext cx="719327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13777" y="299618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55024" y="2996184"/>
            <a:ext cx="719327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55024" y="299618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29755" y="3796284"/>
            <a:ext cx="719328" cy="719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29756" y="379628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4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4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8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71004" y="3796284"/>
            <a:ext cx="720851" cy="7193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71003" y="379628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4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4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8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13777" y="3796284"/>
            <a:ext cx="719327" cy="719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13777" y="379628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4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4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8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55024" y="3796284"/>
            <a:ext cx="719327" cy="719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55024" y="379628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4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4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8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29755" y="4654296"/>
            <a:ext cx="719328" cy="719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29756" y="465429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71004" y="4654296"/>
            <a:ext cx="720851" cy="7193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71003" y="4654297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13777" y="4654296"/>
            <a:ext cx="719327" cy="719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13777" y="465429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955024" y="4654296"/>
            <a:ext cx="719327" cy="7193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55024" y="465429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9755" y="5454397"/>
            <a:ext cx="719328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29756" y="545439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58"/>
                </a:lnTo>
                <a:lnTo>
                  <a:pt x="12848" y="264049"/>
                </a:lnTo>
                <a:lnTo>
                  <a:pt x="28265" y="219664"/>
                </a:lnTo>
                <a:lnTo>
                  <a:pt x="49106" y="178133"/>
                </a:lnTo>
                <a:lnTo>
                  <a:pt x="74943" y="139882"/>
                </a:lnTo>
                <a:lnTo>
                  <a:pt x="105346" y="105341"/>
                </a:lnTo>
                <a:lnTo>
                  <a:pt x="139887" y="74939"/>
                </a:lnTo>
                <a:lnTo>
                  <a:pt x="178138" y="49103"/>
                </a:lnTo>
                <a:lnTo>
                  <a:pt x="219670" y="28263"/>
                </a:lnTo>
                <a:lnTo>
                  <a:pt x="264054" y="12847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7"/>
                </a:lnTo>
                <a:lnTo>
                  <a:pt x="499657" y="28263"/>
                </a:lnTo>
                <a:lnTo>
                  <a:pt x="541189" y="49103"/>
                </a:lnTo>
                <a:lnTo>
                  <a:pt x="579440" y="74939"/>
                </a:lnTo>
                <a:lnTo>
                  <a:pt x="613981" y="105341"/>
                </a:lnTo>
                <a:lnTo>
                  <a:pt x="644384" y="139882"/>
                </a:lnTo>
                <a:lnTo>
                  <a:pt x="670221" y="178133"/>
                </a:lnTo>
                <a:lnTo>
                  <a:pt x="691062" y="219664"/>
                </a:lnTo>
                <a:lnTo>
                  <a:pt x="706479" y="264049"/>
                </a:lnTo>
                <a:lnTo>
                  <a:pt x="716044" y="310858"/>
                </a:lnTo>
                <a:lnTo>
                  <a:pt x="719328" y="359663"/>
                </a:lnTo>
                <a:lnTo>
                  <a:pt x="716044" y="408469"/>
                </a:lnTo>
                <a:lnTo>
                  <a:pt x="706479" y="455278"/>
                </a:lnTo>
                <a:lnTo>
                  <a:pt x="691062" y="499663"/>
                </a:lnTo>
                <a:lnTo>
                  <a:pt x="670221" y="541194"/>
                </a:lnTo>
                <a:lnTo>
                  <a:pt x="644384" y="579445"/>
                </a:lnTo>
                <a:lnTo>
                  <a:pt x="613981" y="613986"/>
                </a:lnTo>
                <a:lnTo>
                  <a:pt x="579440" y="644388"/>
                </a:lnTo>
                <a:lnTo>
                  <a:pt x="541189" y="670224"/>
                </a:lnTo>
                <a:lnTo>
                  <a:pt x="499657" y="691064"/>
                </a:lnTo>
                <a:lnTo>
                  <a:pt x="455273" y="706480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80"/>
                </a:lnTo>
                <a:lnTo>
                  <a:pt x="219670" y="691064"/>
                </a:lnTo>
                <a:lnTo>
                  <a:pt x="178138" y="670224"/>
                </a:lnTo>
                <a:lnTo>
                  <a:pt x="139887" y="644388"/>
                </a:lnTo>
                <a:lnTo>
                  <a:pt x="105346" y="613986"/>
                </a:lnTo>
                <a:lnTo>
                  <a:pt x="74943" y="579445"/>
                </a:lnTo>
                <a:lnTo>
                  <a:pt x="49106" y="541194"/>
                </a:lnTo>
                <a:lnTo>
                  <a:pt x="28265" y="499663"/>
                </a:lnTo>
                <a:lnTo>
                  <a:pt x="12848" y="455278"/>
                </a:lnTo>
                <a:lnTo>
                  <a:pt x="3283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271004" y="5454397"/>
            <a:ext cx="720851" cy="719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71003" y="5454397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1" y="310858"/>
                </a:lnTo>
                <a:lnTo>
                  <a:pt x="12878" y="264049"/>
                </a:lnTo>
                <a:lnTo>
                  <a:pt x="28330" y="219664"/>
                </a:lnTo>
                <a:lnTo>
                  <a:pt x="49219" y="178133"/>
                </a:lnTo>
                <a:lnTo>
                  <a:pt x="75114" y="139882"/>
                </a:lnTo>
                <a:lnTo>
                  <a:pt x="105584" y="105341"/>
                </a:lnTo>
                <a:lnTo>
                  <a:pt x="140201" y="74939"/>
                </a:lnTo>
                <a:lnTo>
                  <a:pt x="178533" y="49103"/>
                </a:lnTo>
                <a:lnTo>
                  <a:pt x="220152" y="28263"/>
                </a:lnTo>
                <a:lnTo>
                  <a:pt x="264627" y="12847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7"/>
                </a:lnTo>
                <a:lnTo>
                  <a:pt x="500699" y="28263"/>
                </a:lnTo>
                <a:lnTo>
                  <a:pt x="542318" y="49103"/>
                </a:lnTo>
                <a:lnTo>
                  <a:pt x="580650" y="74939"/>
                </a:lnTo>
                <a:lnTo>
                  <a:pt x="615267" y="105341"/>
                </a:lnTo>
                <a:lnTo>
                  <a:pt x="645737" y="139882"/>
                </a:lnTo>
                <a:lnTo>
                  <a:pt x="671632" y="178133"/>
                </a:lnTo>
                <a:lnTo>
                  <a:pt x="692521" y="219664"/>
                </a:lnTo>
                <a:lnTo>
                  <a:pt x="707973" y="264049"/>
                </a:lnTo>
                <a:lnTo>
                  <a:pt x="717560" y="310858"/>
                </a:lnTo>
                <a:lnTo>
                  <a:pt x="720851" y="359663"/>
                </a:lnTo>
                <a:lnTo>
                  <a:pt x="717560" y="408469"/>
                </a:lnTo>
                <a:lnTo>
                  <a:pt x="707973" y="455278"/>
                </a:lnTo>
                <a:lnTo>
                  <a:pt x="692521" y="499663"/>
                </a:lnTo>
                <a:lnTo>
                  <a:pt x="671632" y="541194"/>
                </a:lnTo>
                <a:lnTo>
                  <a:pt x="645737" y="579445"/>
                </a:lnTo>
                <a:lnTo>
                  <a:pt x="615267" y="613986"/>
                </a:lnTo>
                <a:lnTo>
                  <a:pt x="580650" y="644388"/>
                </a:lnTo>
                <a:lnTo>
                  <a:pt x="542318" y="670224"/>
                </a:lnTo>
                <a:lnTo>
                  <a:pt x="500699" y="691064"/>
                </a:lnTo>
                <a:lnTo>
                  <a:pt x="456224" y="706480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80"/>
                </a:lnTo>
                <a:lnTo>
                  <a:pt x="220152" y="691064"/>
                </a:lnTo>
                <a:lnTo>
                  <a:pt x="178533" y="670224"/>
                </a:lnTo>
                <a:lnTo>
                  <a:pt x="140201" y="644388"/>
                </a:lnTo>
                <a:lnTo>
                  <a:pt x="105584" y="613986"/>
                </a:lnTo>
                <a:lnTo>
                  <a:pt x="75114" y="579445"/>
                </a:lnTo>
                <a:lnTo>
                  <a:pt x="49219" y="541194"/>
                </a:lnTo>
                <a:lnTo>
                  <a:pt x="28330" y="499663"/>
                </a:lnTo>
                <a:lnTo>
                  <a:pt x="12878" y="455278"/>
                </a:lnTo>
                <a:lnTo>
                  <a:pt x="3291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13777" y="5454397"/>
            <a:ext cx="719327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13777" y="545439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58"/>
                </a:lnTo>
                <a:lnTo>
                  <a:pt x="12848" y="264049"/>
                </a:lnTo>
                <a:lnTo>
                  <a:pt x="28265" y="219664"/>
                </a:lnTo>
                <a:lnTo>
                  <a:pt x="49106" y="178133"/>
                </a:lnTo>
                <a:lnTo>
                  <a:pt x="74943" y="139882"/>
                </a:lnTo>
                <a:lnTo>
                  <a:pt x="105346" y="105341"/>
                </a:lnTo>
                <a:lnTo>
                  <a:pt x="139887" y="74939"/>
                </a:lnTo>
                <a:lnTo>
                  <a:pt x="178138" y="49103"/>
                </a:lnTo>
                <a:lnTo>
                  <a:pt x="219670" y="28263"/>
                </a:lnTo>
                <a:lnTo>
                  <a:pt x="264054" y="12847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7"/>
                </a:lnTo>
                <a:lnTo>
                  <a:pt x="499657" y="28263"/>
                </a:lnTo>
                <a:lnTo>
                  <a:pt x="541189" y="49103"/>
                </a:lnTo>
                <a:lnTo>
                  <a:pt x="579440" y="74939"/>
                </a:lnTo>
                <a:lnTo>
                  <a:pt x="613981" y="105341"/>
                </a:lnTo>
                <a:lnTo>
                  <a:pt x="644384" y="139882"/>
                </a:lnTo>
                <a:lnTo>
                  <a:pt x="670221" y="178133"/>
                </a:lnTo>
                <a:lnTo>
                  <a:pt x="691062" y="219664"/>
                </a:lnTo>
                <a:lnTo>
                  <a:pt x="706479" y="264049"/>
                </a:lnTo>
                <a:lnTo>
                  <a:pt x="716044" y="310858"/>
                </a:lnTo>
                <a:lnTo>
                  <a:pt x="719327" y="359663"/>
                </a:lnTo>
                <a:lnTo>
                  <a:pt x="716044" y="408469"/>
                </a:lnTo>
                <a:lnTo>
                  <a:pt x="706479" y="455278"/>
                </a:lnTo>
                <a:lnTo>
                  <a:pt x="691062" y="499663"/>
                </a:lnTo>
                <a:lnTo>
                  <a:pt x="670221" y="541194"/>
                </a:lnTo>
                <a:lnTo>
                  <a:pt x="644384" y="579445"/>
                </a:lnTo>
                <a:lnTo>
                  <a:pt x="613981" y="613986"/>
                </a:lnTo>
                <a:lnTo>
                  <a:pt x="579440" y="644388"/>
                </a:lnTo>
                <a:lnTo>
                  <a:pt x="541189" y="670224"/>
                </a:lnTo>
                <a:lnTo>
                  <a:pt x="499657" y="691064"/>
                </a:lnTo>
                <a:lnTo>
                  <a:pt x="455273" y="706480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80"/>
                </a:lnTo>
                <a:lnTo>
                  <a:pt x="219670" y="691064"/>
                </a:lnTo>
                <a:lnTo>
                  <a:pt x="178138" y="670224"/>
                </a:lnTo>
                <a:lnTo>
                  <a:pt x="139887" y="644388"/>
                </a:lnTo>
                <a:lnTo>
                  <a:pt x="105346" y="613986"/>
                </a:lnTo>
                <a:lnTo>
                  <a:pt x="74943" y="579445"/>
                </a:lnTo>
                <a:lnTo>
                  <a:pt x="49106" y="541194"/>
                </a:lnTo>
                <a:lnTo>
                  <a:pt x="28265" y="499663"/>
                </a:lnTo>
                <a:lnTo>
                  <a:pt x="12848" y="455278"/>
                </a:lnTo>
                <a:lnTo>
                  <a:pt x="3283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55024" y="5454397"/>
            <a:ext cx="719327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55024" y="545439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58"/>
                </a:lnTo>
                <a:lnTo>
                  <a:pt x="12848" y="264049"/>
                </a:lnTo>
                <a:lnTo>
                  <a:pt x="28265" y="219664"/>
                </a:lnTo>
                <a:lnTo>
                  <a:pt x="49106" y="178133"/>
                </a:lnTo>
                <a:lnTo>
                  <a:pt x="74943" y="139882"/>
                </a:lnTo>
                <a:lnTo>
                  <a:pt x="105346" y="105341"/>
                </a:lnTo>
                <a:lnTo>
                  <a:pt x="139887" y="74939"/>
                </a:lnTo>
                <a:lnTo>
                  <a:pt x="178138" y="49103"/>
                </a:lnTo>
                <a:lnTo>
                  <a:pt x="219670" y="28263"/>
                </a:lnTo>
                <a:lnTo>
                  <a:pt x="264054" y="12847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7"/>
                </a:lnTo>
                <a:lnTo>
                  <a:pt x="499657" y="28263"/>
                </a:lnTo>
                <a:lnTo>
                  <a:pt x="541189" y="49103"/>
                </a:lnTo>
                <a:lnTo>
                  <a:pt x="579440" y="74939"/>
                </a:lnTo>
                <a:lnTo>
                  <a:pt x="613981" y="105341"/>
                </a:lnTo>
                <a:lnTo>
                  <a:pt x="644384" y="139882"/>
                </a:lnTo>
                <a:lnTo>
                  <a:pt x="670221" y="178133"/>
                </a:lnTo>
                <a:lnTo>
                  <a:pt x="691062" y="219664"/>
                </a:lnTo>
                <a:lnTo>
                  <a:pt x="706479" y="264049"/>
                </a:lnTo>
                <a:lnTo>
                  <a:pt x="716044" y="310858"/>
                </a:lnTo>
                <a:lnTo>
                  <a:pt x="719327" y="359663"/>
                </a:lnTo>
                <a:lnTo>
                  <a:pt x="716044" y="408469"/>
                </a:lnTo>
                <a:lnTo>
                  <a:pt x="706479" y="455278"/>
                </a:lnTo>
                <a:lnTo>
                  <a:pt x="691062" y="499663"/>
                </a:lnTo>
                <a:lnTo>
                  <a:pt x="670221" y="541194"/>
                </a:lnTo>
                <a:lnTo>
                  <a:pt x="644384" y="579445"/>
                </a:lnTo>
                <a:lnTo>
                  <a:pt x="613981" y="613986"/>
                </a:lnTo>
                <a:lnTo>
                  <a:pt x="579440" y="644388"/>
                </a:lnTo>
                <a:lnTo>
                  <a:pt x="541189" y="670224"/>
                </a:lnTo>
                <a:lnTo>
                  <a:pt x="499657" y="691064"/>
                </a:lnTo>
                <a:lnTo>
                  <a:pt x="455273" y="706480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80"/>
                </a:lnTo>
                <a:lnTo>
                  <a:pt x="219670" y="691064"/>
                </a:lnTo>
                <a:lnTo>
                  <a:pt x="178138" y="670224"/>
                </a:lnTo>
                <a:lnTo>
                  <a:pt x="139887" y="644388"/>
                </a:lnTo>
                <a:lnTo>
                  <a:pt x="105346" y="613986"/>
                </a:lnTo>
                <a:lnTo>
                  <a:pt x="74943" y="579445"/>
                </a:lnTo>
                <a:lnTo>
                  <a:pt x="49106" y="541194"/>
                </a:lnTo>
                <a:lnTo>
                  <a:pt x="28265" y="499663"/>
                </a:lnTo>
                <a:lnTo>
                  <a:pt x="12848" y="455278"/>
                </a:lnTo>
                <a:lnTo>
                  <a:pt x="3283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770428" y="1746250"/>
            <a:ext cx="1040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tride=1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13168" y="5392014"/>
            <a:ext cx="1511935" cy="1202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60"/>
              </a:lnSpc>
              <a:spcBef>
                <a:spcPts val="100"/>
              </a:spcBef>
              <a:tabLst>
                <a:tab pos="854075" algn="l"/>
              </a:tabLst>
            </a:pPr>
            <a:r>
              <a:rPr sz="2400" spc="-5" dirty="0">
                <a:latin typeface="Calibri"/>
                <a:cs typeface="Calibri"/>
              </a:rPr>
              <a:t>-2	-2</a:t>
            </a:r>
            <a:endParaRPr sz="2400">
              <a:latin typeface="Calibri"/>
              <a:cs typeface="Calibri"/>
            </a:endParaRPr>
          </a:p>
          <a:p>
            <a:pPr marL="15875" algn="ctr">
              <a:lnSpc>
                <a:spcPts val="2260"/>
              </a:lnSpc>
              <a:tabLst>
                <a:tab pos="812165" algn="l"/>
              </a:tabLst>
            </a:pPr>
            <a:r>
              <a:rPr sz="2400" dirty="0">
                <a:latin typeface="Calibri"/>
                <a:cs typeface="Calibri"/>
              </a:rPr>
              <a:t>0	</a:t>
            </a:r>
            <a:r>
              <a:rPr sz="2400" spc="-5" dirty="0">
                <a:latin typeface="Calibri"/>
                <a:cs typeface="Calibri"/>
              </a:rPr>
              <a:t>-4</a:t>
            </a:r>
            <a:endParaRPr sz="2400">
              <a:latin typeface="Calibri"/>
              <a:cs typeface="Calibri"/>
            </a:endParaRPr>
          </a:p>
          <a:p>
            <a:pPr marL="88900" algn="ctr">
              <a:spcBef>
                <a:spcPts val="175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4 x 4</a:t>
            </a:r>
            <a:r>
              <a:rPr sz="24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839711" y="4052316"/>
            <a:ext cx="2321560" cy="972819"/>
          </a:xfrm>
          <a:custGeom>
            <a:avLst/>
            <a:gdLst/>
            <a:ahLst/>
            <a:cxnLst/>
            <a:rect l="l" t="t" r="r" b="b"/>
            <a:pathLst>
              <a:path w="2321559" h="972820">
                <a:moveTo>
                  <a:pt x="0" y="972312"/>
                </a:moveTo>
                <a:lnTo>
                  <a:pt x="2321051" y="972312"/>
                </a:lnTo>
                <a:lnTo>
                  <a:pt x="2321051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9711" y="4052316"/>
            <a:ext cx="2321560" cy="972819"/>
          </a:xfrm>
          <a:custGeom>
            <a:avLst/>
            <a:gdLst/>
            <a:ahLst/>
            <a:cxnLst/>
            <a:rect l="l" t="t" r="r" b="b"/>
            <a:pathLst>
              <a:path w="2321559" h="972820">
                <a:moveTo>
                  <a:pt x="0" y="972312"/>
                </a:moveTo>
                <a:lnTo>
                  <a:pt x="2321051" y="972312"/>
                </a:lnTo>
                <a:lnTo>
                  <a:pt x="2321051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436612" y="4077715"/>
            <a:ext cx="1175385" cy="113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50165" indent="-221615">
              <a:spcBef>
                <a:spcPts val="95"/>
              </a:spcBef>
            </a:pP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  Map</a:t>
            </a:r>
            <a:endParaRPr sz="2800">
              <a:latin typeface="Calibri"/>
              <a:cs typeface="Calibri"/>
            </a:endParaRPr>
          </a:p>
          <a:p>
            <a:pPr marL="72390">
              <a:lnSpc>
                <a:spcPts val="1850"/>
              </a:lnSpc>
              <a:tabLst>
                <a:tab pos="914400" algn="l"/>
              </a:tabLst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9072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 </a:t>
            </a:r>
            <a:r>
              <a:rPr spc="-40" dirty="0"/>
              <a:t>Zero</a:t>
            </a:r>
            <a:r>
              <a:rPr spc="-85" dirty="0"/>
              <a:t> </a:t>
            </a:r>
            <a:r>
              <a:rPr spc="-15" dirty="0"/>
              <a:t>Padding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81520" y="472058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992616" y="946481"/>
            <a:ext cx="885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Filter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52259" y="4619245"/>
            <a:ext cx="1064260" cy="441959"/>
          </a:xfrm>
          <a:custGeom>
            <a:avLst/>
            <a:gdLst/>
            <a:ahLst/>
            <a:cxnLst/>
            <a:rect l="l" t="t" r="r" b="b"/>
            <a:pathLst>
              <a:path w="1064260" h="441960">
                <a:moveTo>
                  <a:pt x="842772" y="0"/>
                </a:moveTo>
                <a:lnTo>
                  <a:pt x="842772" y="110489"/>
                </a:lnTo>
                <a:lnTo>
                  <a:pt x="0" y="110489"/>
                </a:lnTo>
                <a:lnTo>
                  <a:pt x="0" y="331469"/>
                </a:lnTo>
                <a:lnTo>
                  <a:pt x="842772" y="331469"/>
                </a:lnTo>
                <a:lnTo>
                  <a:pt x="842772" y="441959"/>
                </a:lnTo>
                <a:lnTo>
                  <a:pt x="1063752" y="220979"/>
                </a:lnTo>
                <a:lnTo>
                  <a:pt x="842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2259" y="4619245"/>
            <a:ext cx="1064260" cy="441959"/>
          </a:xfrm>
          <a:custGeom>
            <a:avLst/>
            <a:gdLst/>
            <a:ahLst/>
            <a:cxnLst/>
            <a:rect l="l" t="t" r="r" b="b"/>
            <a:pathLst>
              <a:path w="1064260" h="441960">
                <a:moveTo>
                  <a:pt x="0" y="110489"/>
                </a:moveTo>
                <a:lnTo>
                  <a:pt x="842772" y="110489"/>
                </a:lnTo>
                <a:lnTo>
                  <a:pt x="842772" y="0"/>
                </a:lnTo>
                <a:lnTo>
                  <a:pt x="1063752" y="220979"/>
                </a:lnTo>
                <a:lnTo>
                  <a:pt x="842772" y="441959"/>
                </a:lnTo>
                <a:lnTo>
                  <a:pt x="842772" y="331469"/>
                </a:lnTo>
                <a:lnTo>
                  <a:pt x="0" y="331469"/>
                </a:lnTo>
                <a:lnTo>
                  <a:pt x="0" y="11048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34309" y="3308350"/>
            <a:ext cx="6659245" cy="25282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4640" marR="190500">
              <a:spcBef>
                <a:spcPts val="95"/>
              </a:spcBef>
            </a:pP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get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another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6 x 6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images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R="5080" algn="r"/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Zero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padding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12700"/>
            <a:r>
              <a:rPr sz="2400" dirty="0">
                <a:latin typeface="Calibri"/>
                <a:cs typeface="Calibri"/>
              </a:rPr>
              <a:t>6 x 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34540" y="1885188"/>
          <a:ext cx="3763008" cy="3705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4505">
                <a:tc gridSpan="3"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626110" algn="l"/>
                          <a:tab pos="1113790" algn="l"/>
                        </a:tabLst>
                      </a:pPr>
                      <a:r>
                        <a:rPr sz="2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	</a:t>
                      </a:r>
                      <a:r>
                        <a:rPr sz="4200" spc="-7" baseline="-3968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	</a:t>
                      </a:r>
                      <a:r>
                        <a:rPr sz="2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159385">
                        <a:lnSpc>
                          <a:spcPts val="2850"/>
                        </a:lnSpc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2875">
                        <a:lnSpc>
                          <a:spcPts val="3345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53670">
                        <a:lnSpc>
                          <a:spcPts val="3345"/>
                        </a:lnSpc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15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66115" algn="l"/>
                          <a:tab pos="1111250" algn="l"/>
                        </a:tabLst>
                      </a:pPr>
                      <a:r>
                        <a:rPr sz="2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	0	</a:t>
                      </a:r>
                      <a:r>
                        <a:rPr sz="4200" spc="-7" baseline="5952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200" baseline="5952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84187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 </a:t>
            </a:r>
            <a:r>
              <a:rPr spc="-5" dirty="0"/>
              <a:t>Colorful</a:t>
            </a:r>
            <a:r>
              <a:rPr spc="-65" dirty="0"/>
              <a:t> </a:t>
            </a:r>
            <a:r>
              <a:rPr spc="-5" dirty="0"/>
              <a:t>image</a:t>
            </a:r>
          </a:p>
        </p:txBody>
      </p:sp>
      <p:sp>
        <p:nvSpPr>
          <p:cNvPr id="3" name="object 3"/>
          <p:cNvSpPr/>
          <p:nvPr/>
        </p:nvSpPr>
        <p:spPr>
          <a:xfrm>
            <a:off x="6956933" y="343611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5850" y="343611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14894" y="343611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3938" y="343611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72855" y="343611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51898" y="343611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40703" y="3545459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9873" y="3545459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98917" y="3545459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78089" y="3545459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7006" y="3545459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36050" y="3545459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40703" y="400243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9873" y="400243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98917" y="400243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8089" y="400243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7006" y="400243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36050" y="400243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0703" y="44601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19873" y="44601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98917" y="44601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78089" y="44601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57006" y="44601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36050" y="44601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40703" y="49173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19873" y="49173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8917" y="49173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78089" y="49173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57006" y="49173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36050" y="491731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0703" y="53748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19873" y="53748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98917" y="53748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78089" y="53748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57006" y="53748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36050" y="53748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40703" y="58320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19873" y="58320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98917" y="58320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78089" y="58320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57006" y="58320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36050" y="5832043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41592" y="36473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20510" y="36473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99554" y="36473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78597" y="36473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57515" y="36473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36558" y="36473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41592" y="41045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20510" y="41045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99554" y="41045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78597" y="41045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57515" y="41045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36558" y="41045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41592" y="45617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20510" y="45617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99554" y="45617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8597" y="45617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57515" y="45617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36558" y="45617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41592" y="50189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20510" y="50189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99554" y="50189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78597" y="50189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57515" y="50189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36558" y="501891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41592" y="54760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20510" y="54760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99554" y="54760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78597" y="54760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57515" y="54760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36558" y="54760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41592" y="59332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20510" y="59332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99554" y="59332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78597" y="59332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57515" y="59332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36558" y="5933287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20509" y="3640964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99553" y="3640964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78596" y="3640964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57514" y="3640964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36557" y="3640964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35241" y="410451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2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35241" y="456171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2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35241" y="501891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2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35241" y="547611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2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35241" y="59332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2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15602" y="3640964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9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804405" y="3750082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283450" y="3750082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762621" y="3750082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241792" y="3750082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720581" y="3750082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199753" y="3750082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804405" y="42077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283450" y="42077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62621" y="42077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41792" y="42077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720581" y="42077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199753" y="42077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804405" y="46649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283450" y="46649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762621" y="46649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241792" y="46649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720581" y="46649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199753" y="4664964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804405" y="5122417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283450" y="5122417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762621" y="5122417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241792" y="5122417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720581" y="5122417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199753" y="5122417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804405" y="557966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283450" y="557966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762621" y="557966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241792" y="557966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720581" y="557966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199753" y="557966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804405" y="603664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635241" y="639048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2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283450" y="603664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762621" y="603664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241792" y="603664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720581" y="603664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199753" y="6036641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848476" y="38498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27520" y="38498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806436" y="38498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85481" y="38498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64523" y="3849878"/>
            <a:ext cx="508000" cy="457200"/>
          </a:xfrm>
          <a:custGeom>
            <a:avLst/>
            <a:gdLst/>
            <a:ahLst/>
            <a:cxnLst/>
            <a:rect l="l" t="t" r="r" b="b"/>
            <a:pathLst>
              <a:path w="508000" h="457200">
                <a:moveTo>
                  <a:pt x="0" y="457200"/>
                </a:moveTo>
                <a:lnTo>
                  <a:pt x="507873" y="457200"/>
                </a:lnTo>
                <a:lnTo>
                  <a:pt x="50787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272397" y="3849878"/>
            <a:ext cx="450215" cy="457200"/>
          </a:xfrm>
          <a:custGeom>
            <a:avLst/>
            <a:gdLst/>
            <a:ahLst/>
            <a:cxnLst/>
            <a:rect l="l" t="t" r="r" b="b"/>
            <a:pathLst>
              <a:path w="450215" h="457200">
                <a:moveTo>
                  <a:pt x="0" y="457200"/>
                </a:moveTo>
                <a:lnTo>
                  <a:pt x="450113" y="457200"/>
                </a:lnTo>
                <a:lnTo>
                  <a:pt x="45011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48476" y="43070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27520" y="43070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806436" y="43070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85481" y="43070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64523" y="4307078"/>
            <a:ext cx="508000" cy="457200"/>
          </a:xfrm>
          <a:custGeom>
            <a:avLst/>
            <a:gdLst/>
            <a:ahLst/>
            <a:cxnLst/>
            <a:rect l="l" t="t" r="r" b="b"/>
            <a:pathLst>
              <a:path w="508000" h="457200">
                <a:moveTo>
                  <a:pt x="0" y="457200"/>
                </a:moveTo>
                <a:lnTo>
                  <a:pt x="507873" y="457200"/>
                </a:lnTo>
                <a:lnTo>
                  <a:pt x="50787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272397" y="4307078"/>
            <a:ext cx="450215" cy="457200"/>
          </a:xfrm>
          <a:custGeom>
            <a:avLst/>
            <a:gdLst/>
            <a:ahLst/>
            <a:cxnLst/>
            <a:rect l="l" t="t" r="r" b="b"/>
            <a:pathLst>
              <a:path w="450215" h="457200">
                <a:moveTo>
                  <a:pt x="0" y="457200"/>
                </a:moveTo>
                <a:lnTo>
                  <a:pt x="450113" y="457200"/>
                </a:lnTo>
                <a:lnTo>
                  <a:pt x="45011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48476" y="47642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27520" y="47642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06436" y="47642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285481" y="4764278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64523" y="4764278"/>
            <a:ext cx="508000" cy="457200"/>
          </a:xfrm>
          <a:custGeom>
            <a:avLst/>
            <a:gdLst/>
            <a:ahLst/>
            <a:cxnLst/>
            <a:rect l="l" t="t" r="r" b="b"/>
            <a:pathLst>
              <a:path w="508000" h="457200">
                <a:moveTo>
                  <a:pt x="0" y="457200"/>
                </a:moveTo>
                <a:lnTo>
                  <a:pt x="507873" y="457200"/>
                </a:lnTo>
                <a:lnTo>
                  <a:pt x="50787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72397" y="4764278"/>
            <a:ext cx="450215" cy="457200"/>
          </a:xfrm>
          <a:custGeom>
            <a:avLst/>
            <a:gdLst/>
            <a:ahLst/>
            <a:cxnLst/>
            <a:rect l="l" t="t" r="r" b="b"/>
            <a:pathLst>
              <a:path w="450215" h="457200">
                <a:moveTo>
                  <a:pt x="0" y="457200"/>
                </a:moveTo>
                <a:lnTo>
                  <a:pt x="450113" y="457200"/>
                </a:lnTo>
                <a:lnTo>
                  <a:pt x="45011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48476" y="52215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27520" y="52215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06436" y="52215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85481" y="52215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764523" y="5221503"/>
            <a:ext cx="508000" cy="457200"/>
          </a:xfrm>
          <a:custGeom>
            <a:avLst/>
            <a:gdLst/>
            <a:ahLst/>
            <a:cxnLst/>
            <a:rect l="l" t="t" r="r" b="b"/>
            <a:pathLst>
              <a:path w="508000" h="457200">
                <a:moveTo>
                  <a:pt x="0" y="457200"/>
                </a:moveTo>
                <a:lnTo>
                  <a:pt x="507873" y="457200"/>
                </a:lnTo>
                <a:lnTo>
                  <a:pt x="50787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272397" y="5221503"/>
            <a:ext cx="450215" cy="457200"/>
          </a:xfrm>
          <a:custGeom>
            <a:avLst/>
            <a:gdLst/>
            <a:ahLst/>
            <a:cxnLst/>
            <a:rect l="l" t="t" r="r" b="b"/>
            <a:pathLst>
              <a:path w="450215" h="457200">
                <a:moveTo>
                  <a:pt x="0" y="457200"/>
                </a:moveTo>
                <a:lnTo>
                  <a:pt x="450113" y="457200"/>
                </a:lnTo>
                <a:lnTo>
                  <a:pt x="45011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48476" y="56787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27520" y="56787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06436" y="56787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285481" y="56787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64523" y="5678703"/>
            <a:ext cx="508000" cy="457200"/>
          </a:xfrm>
          <a:custGeom>
            <a:avLst/>
            <a:gdLst/>
            <a:ahLst/>
            <a:cxnLst/>
            <a:rect l="l" t="t" r="r" b="b"/>
            <a:pathLst>
              <a:path w="508000" h="457200">
                <a:moveTo>
                  <a:pt x="0" y="457200"/>
                </a:moveTo>
                <a:lnTo>
                  <a:pt x="507873" y="457200"/>
                </a:lnTo>
                <a:lnTo>
                  <a:pt x="50787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272397" y="5678703"/>
            <a:ext cx="450215" cy="457200"/>
          </a:xfrm>
          <a:custGeom>
            <a:avLst/>
            <a:gdLst/>
            <a:ahLst/>
            <a:cxnLst/>
            <a:rect l="l" t="t" r="r" b="b"/>
            <a:pathLst>
              <a:path w="450215" h="457200">
                <a:moveTo>
                  <a:pt x="0" y="457200"/>
                </a:moveTo>
                <a:lnTo>
                  <a:pt x="450113" y="457200"/>
                </a:lnTo>
                <a:lnTo>
                  <a:pt x="45011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48476" y="61359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327520" y="61359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06436" y="61359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85481" y="6135903"/>
            <a:ext cx="479425" cy="457200"/>
          </a:xfrm>
          <a:custGeom>
            <a:avLst/>
            <a:gdLst/>
            <a:ahLst/>
            <a:cxnLst/>
            <a:rect l="l" t="t" r="r" b="b"/>
            <a:pathLst>
              <a:path w="479425" h="457200">
                <a:moveTo>
                  <a:pt x="0" y="457200"/>
                </a:moveTo>
                <a:lnTo>
                  <a:pt x="478993" y="457200"/>
                </a:lnTo>
                <a:lnTo>
                  <a:pt x="47899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64523" y="6135903"/>
            <a:ext cx="508000" cy="457200"/>
          </a:xfrm>
          <a:custGeom>
            <a:avLst/>
            <a:gdLst/>
            <a:ahLst/>
            <a:cxnLst/>
            <a:rect l="l" t="t" r="r" b="b"/>
            <a:pathLst>
              <a:path w="508000" h="457200">
                <a:moveTo>
                  <a:pt x="0" y="457200"/>
                </a:moveTo>
                <a:lnTo>
                  <a:pt x="507873" y="457200"/>
                </a:lnTo>
                <a:lnTo>
                  <a:pt x="50787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72397" y="6135903"/>
            <a:ext cx="450215" cy="457200"/>
          </a:xfrm>
          <a:custGeom>
            <a:avLst/>
            <a:gdLst/>
            <a:ahLst/>
            <a:cxnLst/>
            <a:rect l="l" t="t" r="r" b="b"/>
            <a:pathLst>
              <a:path w="450215" h="457200">
                <a:moveTo>
                  <a:pt x="0" y="457200"/>
                </a:moveTo>
                <a:lnTo>
                  <a:pt x="450113" y="457200"/>
                </a:lnTo>
                <a:lnTo>
                  <a:pt x="45011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6471540" y="3442461"/>
          <a:ext cx="3246753" cy="3148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4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6" name="object 166"/>
          <p:cNvSpPr/>
          <p:nvPr/>
        </p:nvSpPr>
        <p:spPr>
          <a:xfrm>
            <a:off x="4491354" y="161480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32121" y="161480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72886" y="161480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491354" y="20720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32121" y="20720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572886" y="20720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91354" y="25292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32121" y="25292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72886" y="25292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2121" y="160845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72886" y="160845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85004" y="207200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85004" y="252920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491354" y="1608455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13526" y="160845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85005" y="1614805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4684141" y="1717066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179440" y="1717066"/>
            <a:ext cx="24765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720207" y="1717066"/>
            <a:ext cx="24765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638421" y="2174748"/>
            <a:ext cx="2482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-1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225160" y="217474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720207" y="2174748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638421" y="2631948"/>
            <a:ext cx="2482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-1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4485004" y="298640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5179440" y="2631948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765927" y="263194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7495794" y="15726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036432" y="15726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577198" y="15726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95794" y="20298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036432" y="20298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577198" y="20298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495794" y="24870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036432" y="24870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77198" y="2487041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036432" y="1566292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4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577198" y="1566292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4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89445" y="202984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489445" y="248704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495794" y="1566291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117965" y="1566292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4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489445" y="1572641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7643495" y="1674902"/>
            <a:ext cx="24765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8229854" y="1674902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8725154" y="1674902"/>
            <a:ext cx="24765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7643495" y="2132710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8229854" y="2132710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8725154" y="2132710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7643495" y="2589910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489445" y="294424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25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8229854" y="2589910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8725154" y="2589910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9487662" y="2315083"/>
            <a:ext cx="883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4643754" y="17672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84521" y="17672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25286" y="17672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43754" y="22244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84521" y="22244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25286" y="22244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643754" y="26816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84521" y="26816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25286" y="2681604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84521" y="1760854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4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25286" y="1760854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4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637404" y="222440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637404" y="268160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643754" y="1760854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265926" y="1760854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4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637405" y="1767204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4836921" y="186994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5331840" y="1869948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872607" y="1869948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791202" y="2327148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377560" y="2327148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872607" y="2327148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791202" y="2784120"/>
            <a:ext cx="24765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637404" y="313880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5331840" y="2784120"/>
            <a:ext cx="24765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5918327" y="2784120"/>
            <a:ext cx="15494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4796154" y="18822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36921" y="18822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877686" y="18822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796154" y="23394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36921" y="23394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77686" y="23394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96154" y="27966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36921" y="27966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877686" y="2796667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336921" y="1875917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877686" y="1875917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89805" y="2339467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789805" y="2796667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96154" y="1875917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418326" y="1875917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89805" y="1882267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789805" y="3253866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4976622" y="1895679"/>
            <a:ext cx="1308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07365" algn="l"/>
                <a:tab pos="1047750" algn="l"/>
              </a:tabLst>
            </a:pPr>
            <a:r>
              <a:rPr sz="2400" dirty="0">
                <a:latin typeface="Calibri"/>
                <a:cs typeface="Calibri"/>
              </a:rPr>
              <a:t>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4930903" y="2355292"/>
            <a:ext cx="2435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98805" algn="l"/>
                <a:tab pos="1093470" algn="l"/>
                <a:tab pos="1564005" algn="l"/>
              </a:tabLst>
            </a:pPr>
            <a:r>
              <a:rPr sz="2400" spc="-5" dirty="0">
                <a:latin typeface="Calibri"/>
                <a:cs typeface="Calibri"/>
              </a:rPr>
              <a:t>-1	</a:t>
            </a:r>
            <a:r>
              <a:rPr sz="2400" dirty="0">
                <a:latin typeface="Calibri"/>
                <a:cs typeface="Calibri"/>
              </a:rPr>
              <a:t>1	</a:t>
            </a:r>
            <a:r>
              <a:rPr sz="2400" spc="-5" dirty="0">
                <a:latin typeface="Calibri"/>
                <a:cs typeface="Calibri"/>
              </a:rPr>
              <a:t>-1	</a:t>
            </a: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4930903" y="2810636"/>
            <a:ext cx="130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53085" algn="l"/>
                <a:tab pos="1139190" algn="l"/>
              </a:tabLst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7648702" y="17087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89468" y="17087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730106" y="17087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648702" y="21659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189468" y="21659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30106" y="21659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48702" y="26231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189468" y="26231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730106" y="26231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189468" y="170243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730106" y="170243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42352" y="216598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42352" y="262318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48702" y="1702435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270872" y="170243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642353" y="1708785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/>
          <p:nvPr/>
        </p:nvSpPr>
        <p:spPr>
          <a:xfrm>
            <a:off x="7796529" y="1811401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8382889" y="1811401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8877934" y="1811401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7796529" y="2268601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8382889" y="2268601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8877934" y="2268601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7796529" y="2726182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7642352" y="308038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 txBox="1"/>
          <p:nvPr/>
        </p:nvSpPr>
        <p:spPr>
          <a:xfrm>
            <a:off x="8382889" y="2726182"/>
            <a:ext cx="154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8877934" y="2726182"/>
            <a:ext cx="247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7801102" y="18611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41868" y="18611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882506" y="18611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801102" y="23183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341868" y="23183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882506" y="23183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801102" y="27755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341868" y="27755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882506" y="2775585"/>
            <a:ext cx="541020" cy="457200"/>
          </a:xfrm>
          <a:custGeom>
            <a:avLst/>
            <a:gdLst/>
            <a:ahLst/>
            <a:cxnLst/>
            <a:rect l="l" t="t" r="r" b="b"/>
            <a:pathLst>
              <a:path w="541020" h="457200">
                <a:moveTo>
                  <a:pt x="0" y="457200"/>
                </a:moveTo>
                <a:lnTo>
                  <a:pt x="540715" y="457200"/>
                </a:lnTo>
                <a:lnTo>
                  <a:pt x="54071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341868" y="1854835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882506" y="1854835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794753" y="2318385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794753" y="2775585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01102" y="1854835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423272" y="1854835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794753" y="1861185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94753" y="3232785"/>
            <a:ext cx="1635125" cy="0"/>
          </a:xfrm>
          <a:custGeom>
            <a:avLst/>
            <a:gdLst/>
            <a:ahLst/>
            <a:cxnLst/>
            <a:rect l="l" t="t" r="r" b="b"/>
            <a:pathLst>
              <a:path w="1635125">
                <a:moveTo>
                  <a:pt x="0" y="0"/>
                </a:moveTo>
                <a:lnTo>
                  <a:pt x="16348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/>
          <p:nvPr/>
        </p:nvSpPr>
        <p:spPr>
          <a:xfrm>
            <a:off x="7936229" y="1874901"/>
            <a:ext cx="1355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98805" algn="l"/>
                <a:tab pos="1093470" algn="l"/>
              </a:tabLst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7936229" y="2331797"/>
            <a:ext cx="1355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98805" algn="l"/>
                <a:tab pos="1093470" algn="l"/>
              </a:tabLst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7936229" y="2789682"/>
            <a:ext cx="1355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98805" algn="l"/>
                <a:tab pos="1093470" algn="l"/>
              </a:tabLst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	1	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5820155" y="4379976"/>
            <a:ext cx="508000" cy="867410"/>
          </a:xfrm>
          <a:custGeom>
            <a:avLst/>
            <a:gdLst/>
            <a:ahLst/>
            <a:cxnLst/>
            <a:rect l="l" t="t" r="r" b="b"/>
            <a:pathLst>
              <a:path w="508000" h="867410">
                <a:moveTo>
                  <a:pt x="253746" y="0"/>
                </a:moveTo>
                <a:lnTo>
                  <a:pt x="253746" y="216788"/>
                </a:lnTo>
                <a:lnTo>
                  <a:pt x="0" y="216788"/>
                </a:lnTo>
                <a:lnTo>
                  <a:pt x="0" y="650367"/>
                </a:lnTo>
                <a:lnTo>
                  <a:pt x="253746" y="650367"/>
                </a:lnTo>
                <a:lnTo>
                  <a:pt x="253746" y="867156"/>
                </a:lnTo>
                <a:lnTo>
                  <a:pt x="507492" y="433578"/>
                </a:lnTo>
                <a:lnTo>
                  <a:pt x="25374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820155" y="4379976"/>
            <a:ext cx="508000" cy="867410"/>
          </a:xfrm>
          <a:custGeom>
            <a:avLst/>
            <a:gdLst/>
            <a:ahLst/>
            <a:cxnLst/>
            <a:rect l="l" t="t" r="r" b="b"/>
            <a:pathLst>
              <a:path w="508000" h="867410">
                <a:moveTo>
                  <a:pt x="0" y="216788"/>
                </a:moveTo>
                <a:lnTo>
                  <a:pt x="253746" y="216788"/>
                </a:lnTo>
                <a:lnTo>
                  <a:pt x="253746" y="0"/>
                </a:lnTo>
                <a:lnTo>
                  <a:pt x="507492" y="433578"/>
                </a:lnTo>
                <a:lnTo>
                  <a:pt x="253746" y="867156"/>
                </a:lnTo>
                <a:lnTo>
                  <a:pt x="253746" y="650367"/>
                </a:lnTo>
                <a:lnTo>
                  <a:pt x="0" y="650367"/>
                </a:lnTo>
                <a:lnTo>
                  <a:pt x="0" y="21678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83973" y="3442715"/>
            <a:ext cx="3810118" cy="3202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 txBox="1"/>
          <p:nvPr/>
        </p:nvSpPr>
        <p:spPr>
          <a:xfrm>
            <a:off x="1956612" y="3073350"/>
            <a:ext cx="1830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Colorful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31355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 </a:t>
            </a:r>
            <a:r>
              <a:rPr spc="-15" dirty="0"/>
              <a:t>Max</a:t>
            </a:r>
            <a:r>
              <a:rPr spc="-80" dirty="0"/>
              <a:t> </a:t>
            </a:r>
            <a:r>
              <a:rPr spc="-20" dirty="0"/>
              <a:t>Pooling</a:t>
            </a:r>
          </a:p>
        </p:txBody>
      </p:sp>
      <p:sp>
        <p:nvSpPr>
          <p:cNvPr id="3" name="object 3"/>
          <p:cNvSpPr/>
          <p:nvPr/>
        </p:nvSpPr>
        <p:spPr>
          <a:xfrm>
            <a:off x="2418588" y="3285745"/>
            <a:ext cx="720852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8588" y="328574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0" y="310861"/>
                </a:lnTo>
                <a:lnTo>
                  <a:pt x="12874" y="264054"/>
                </a:lnTo>
                <a:lnTo>
                  <a:pt x="28323" y="219670"/>
                </a:lnTo>
                <a:lnTo>
                  <a:pt x="49208" y="178138"/>
                </a:lnTo>
                <a:lnTo>
                  <a:pt x="75098" y="139887"/>
                </a:lnTo>
                <a:lnTo>
                  <a:pt x="105565" y="105346"/>
                </a:lnTo>
                <a:lnTo>
                  <a:pt x="140179" y="74943"/>
                </a:lnTo>
                <a:lnTo>
                  <a:pt x="178511" y="49106"/>
                </a:lnTo>
                <a:lnTo>
                  <a:pt x="220131" y="28265"/>
                </a:lnTo>
                <a:lnTo>
                  <a:pt x="264609" y="12848"/>
                </a:lnTo>
                <a:lnTo>
                  <a:pt x="311517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2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17" y="716044"/>
                </a:lnTo>
                <a:lnTo>
                  <a:pt x="264609" y="706479"/>
                </a:lnTo>
                <a:lnTo>
                  <a:pt x="220131" y="691062"/>
                </a:lnTo>
                <a:lnTo>
                  <a:pt x="178511" y="670221"/>
                </a:lnTo>
                <a:lnTo>
                  <a:pt x="140179" y="644384"/>
                </a:lnTo>
                <a:lnTo>
                  <a:pt x="105565" y="613981"/>
                </a:lnTo>
                <a:lnTo>
                  <a:pt x="75098" y="579440"/>
                </a:lnTo>
                <a:lnTo>
                  <a:pt x="49208" y="541189"/>
                </a:lnTo>
                <a:lnTo>
                  <a:pt x="28323" y="499657"/>
                </a:lnTo>
                <a:lnTo>
                  <a:pt x="12874" y="455273"/>
                </a:lnTo>
                <a:lnTo>
                  <a:pt x="3290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1361" y="3285745"/>
            <a:ext cx="719327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1361" y="328574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2607" y="3285745"/>
            <a:ext cx="720852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2607" y="328574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2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5379" y="3285745"/>
            <a:ext cx="719328" cy="71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5380" y="328574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8588" y="4085844"/>
            <a:ext cx="720852" cy="719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8588" y="408584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0" y="310861"/>
                </a:lnTo>
                <a:lnTo>
                  <a:pt x="12874" y="264054"/>
                </a:lnTo>
                <a:lnTo>
                  <a:pt x="28323" y="219670"/>
                </a:lnTo>
                <a:lnTo>
                  <a:pt x="49208" y="178138"/>
                </a:lnTo>
                <a:lnTo>
                  <a:pt x="75098" y="139887"/>
                </a:lnTo>
                <a:lnTo>
                  <a:pt x="105565" y="105346"/>
                </a:lnTo>
                <a:lnTo>
                  <a:pt x="140179" y="74943"/>
                </a:lnTo>
                <a:lnTo>
                  <a:pt x="178511" y="49106"/>
                </a:lnTo>
                <a:lnTo>
                  <a:pt x="220131" y="28265"/>
                </a:lnTo>
                <a:lnTo>
                  <a:pt x="264609" y="12848"/>
                </a:lnTo>
                <a:lnTo>
                  <a:pt x="311517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2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17" y="716044"/>
                </a:lnTo>
                <a:lnTo>
                  <a:pt x="264609" y="706479"/>
                </a:lnTo>
                <a:lnTo>
                  <a:pt x="220131" y="691062"/>
                </a:lnTo>
                <a:lnTo>
                  <a:pt x="178511" y="670221"/>
                </a:lnTo>
                <a:lnTo>
                  <a:pt x="140179" y="644384"/>
                </a:lnTo>
                <a:lnTo>
                  <a:pt x="105565" y="613981"/>
                </a:lnTo>
                <a:lnTo>
                  <a:pt x="75098" y="579440"/>
                </a:lnTo>
                <a:lnTo>
                  <a:pt x="49208" y="541189"/>
                </a:lnTo>
                <a:lnTo>
                  <a:pt x="28323" y="499657"/>
                </a:lnTo>
                <a:lnTo>
                  <a:pt x="12874" y="455273"/>
                </a:lnTo>
                <a:lnTo>
                  <a:pt x="3290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1361" y="4085844"/>
            <a:ext cx="719327" cy="71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1361" y="408584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2607" y="4085844"/>
            <a:ext cx="720852" cy="71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2607" y="408584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2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5379" y="4085844"/>
            <a:ext cx="719328" cy="719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5380" y="408584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8588" y="4943855"/>
            <a:ext cx="720852" cy="719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8588" y="494385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4"/>
                </a:moveTo>
                <a:lnTo>
                  <a:pt x="3290" y="310861"/>
                </a:lnTo>
                <a:lnTo>
                  <a:pt x="12874" y="264054"/>
                </a:lnTo>
                <a:lnTo>
                  <a:pt x="28323" y="219670"/>
                </a:lnTo>
                <a:lnTo>
                  <a:pt x="49208" y="178138"/>
                </a:lnTo>
                <a:lnTo>
                  <a:pt x="75098" y="139887"/>
                </a:lnTo>
                <a:lnTo>
                  <a:pt x="105565" y="105346"/>
                </a:lnTo>
                <a:lnTo>
                  <a:pt x="140179" y="74943"/>
                </a:lnTo>
                <a:lnTo>
                  <a:pt x="178511" y="49106"/>
                </a:lnTo>
                <a:lnTo>
                  <a:pt x="220131" y="28265"/>
                </a:lnTo>
                <a:lnTo>
                  <a:pt x="264609" y="12848"/>
                </a:lnTo>
                <a:lnTo>
                  <a:pt x="311517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2" y="359664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8"/>
                </a:lnTo>
                <a:lnTo>
                  <a:pt x="311517" y="716044"/>
                </a:lnTo>
                <a:lnTo>
                  <a:pt x="264609" y="706479"/>
                </a:lnTo>
                <a:lnTo>
                  <a:pt x="220131" y="691062"/>
                </a:lnTo>
                <a:lnTo>
                  <a:pt x="178511" y="670221"/>
                </a:lnTo>
                <a:lnTo>
                  <a:pt x="140179" y="644384"/>
                </a:lnTo>
                <a:lnTo>
                  <a:pt x="105565" y="613981"/>
                </a:lnTo>
                <a:lnTo>
                  <a:pt x="75098" y="579440"/>
                </a:lnTo>
                <a:lnTo>
                  <a:pt x="49208" y="541189"/>
                </a:lnTo>
                <a:lnTo>
                  <a:pt x="28323" y="499657"/>
                </a:lnTo>
                <a:lnTo>
                  <a:pt x="12874" y="455273"/>
                </a:lnTo>
                <a:lnTo>
                  <a:pt x="3290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1361" y="4943855"/>
            <a:ext cx="719327" cy="71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61361" y="494385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0" y="359664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4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8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2607" y="4943855"/>
            <a:ext cx="720852" cy="719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2607" y="494385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4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2" y="359664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8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5379" y="4943855"/>
            <a:ext cx="719328" cy="71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5380" y="494385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4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4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4" y="719328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8588" y="5743955"/>
            <a:ext cx="720852" cy="719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8588" y="574395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4"/>
                </a:moveTo>
                <a:lnTo>
                  <a:pt x="3290" y="310858"/>
                </a:lnTo>
                <a:lnTo>
                  <a:pt x="12874" y="264049"/>
                </a:lnTo>
                <a:lnTo>
                  <a:pt x="28323" y="219664"/>
                </a:lnTo>
                <a:lnTo>
                  <a:pt x="49208" y="178133"/>
                </a:lnTo>
                <a:lnTo>
                  <a:pt x="75098" y="139882"/>
                </a:lnTo>
                <a:lnTo>
                  <a:pt x="105565" y="105341"/>
                </a:lnTo>
                <a:lnTo>
                  <a:pt x="140179" y="74939"/>
                </a:lnTo>
                <a:lnTo>
                  <a:pt x="178511" y="49103"/>
                </a:lnTo>
                <a:lnTo>
                  <a:pt x="220131" y="28263"/>
                </a:lnTo>
                <a:lnTo>
                  <a:pt x="264609" y="12847"/>
                </a:lnTo>
                <a:lnTo>
                  <a:pt x="311517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7"/>
                </a:lnTo>
                <a:lnTo>
                  <a:pt x="500699" y="28263"/>
                </a:lnTo>
                <a:lnTo>
                  <a:pt x="542318" y="49103"/>
                </a:lnTo>
                <a:lnTo>
                  <a:pt x="580650" y="74939"/>
                </a:lnTo>
                <a:lnTo>
                  <a:pt x="615267" y="105341"/>
                </a:lnTo>
                <a:lnTo>
                  <a:pt x="645737" y="139882"/>
                </a:lnTo>
                <a:lnTo>
                  <a:pt x="671632" y="178133"/>
                </a:lnTo>
                <a:lnTo>
                  <a:pt x="692521" y="219664"/>
                </a:lnTo>
                <a:lnTo>
                  <a:pt x="707973" y="264049"/>
                </a:lnTo>
                <a:lnTo>
                  <a:pt x="717560" y="310858"/>
                </a:lnTo>
                <a:lnTo>
                  <a:pt x="720852" y="359664"/>
                </a:lnTo>
                <a:lnTo>
                  <a:pt x="717560" y="408469"/>
                </a:lnTo>
                <a:lnTo>
                  <a:pt x="707973" y="455278"/>
                </a:lnTo>
                <a:lnTo>
                  <a:pt x="692521" y="499663"/>
                </a:lnTo>
                <a:lnTo>
                  <a:pt x="671632" y="541194"/>
                </a:lnTo>
                <a:lnTo>
                  <a:pt x="645737" y="579445"/>
                </a:lnTo>
                <a:lnTo>
                  <a:pt x="615267" y="613986"/>
                </a:lnTo>
                <a:lnTo>
                  <a:pt x="580650" y="644388"/>
                </a:lnTo>
                <a:lnTo>
                  <a:pt x="542318" y="670224"/>
                </a:lnTo>
                <a:lnTo>
                  <a:pt x="500699" y="691064"/>
                </a:lnTo>
                <a:lnTo>
                  <a:pt x="456224" y="706480"/>
                </a:lnTo>
                <a:lnTo>
                  <a:pt x="409323" y="716044"/>
                </a:lnTo>
                <a:lnTo>
                  <a:pt x="360425" y="719328"/>
                </a:lnTo>
                <a:lnTo>
                  <a:pt x="311517" y="716044"/>
                </a:lnTo>
                <a:lnTo>
                  <a:pt x="264609" y="706480"/>
                </a:lnTo>
                <a:lnTo>
                  <a:pt x="220131" y="691064"/>
                </a:lnTo>
                <a:lnTo>
                  <a:pt x="178511" y="670224"/>
                </a:lnTo>
                <a:lnTo>
                  <a:pt x="140179" y="644388"/>
                </a:lnTo>
                <a:lnTo>
                  <a:pt x="105565" y="613986"/>
                </a:lnTo>
                <a:lnTo>
                  <a:pt x="75098" y="579445"/>
                </a:lnTo>
                <a:lnTo>
                  <a:pt x="49208" y="541194"/>
                </a:lnTo>
                <a:lnTo>
                  <a:pt x="28323" y="499663"/>
                </a:lnTo>
                <a:lnTo>
                  <a:pt x="12874" y="455278"/>
                </a:lnTo>
                <a:lnTo>
                  <a:pt x="3290" y="408469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1361" y="5743955"/>
            <a:ext cx="719327" cy="71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1361" y="574395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0" y="359664"/>
                </a:moveTo>
                <a:lnTo>
                  <a:pt x="3283" y="310858"/>
                </a:lnTo>
                <a:lnTo>
                  <a:pt x="12848" y="264049"/>
                </a:lnTo>
                <a:lnTo>
                  <a:pt x="28265" y="219664"/>
                </a:lnTo>
                <a:lnTo>
                  <a:pt x="49106" y="178133"/>
                </a:lnTo>
                <a:lnTo>
                  <a:pt x="74943" y="139882"/>
                </a:lnTo>
                <a:lnTo>
                  <a:pt x="105346" y="105341"/>
                </a:lnTo>
                <a:lnTo>
                  <a:pt x="139887" y="74939"/>
                </a:lnTo>
                <a:lnTo>
                  <a:pt x="178138" y="49103"/>
                </a:lnTo>
                <a:lnTo>
                  <a:pt x="219670" y="28263"/>
                </a:lnTo>
                <a:lnTo>
                  <a:pt x="264054" y="12847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7"/>
                </a:lnTo>
                <a:lnTo>
                  <a:pt x="499657" y="28263"/>
                </a:lnTo>
                <a:lnTo>
                  <a:pt x="541189" y="49103"/>
                </a:lnTo>
                <a:lnTo>
                  <a:pt x="579440" y="74939"/>
                </a:lnTo>
                <a:lnTo>
                  <a:pt x="613981" y="105341"/>
                </a:lnTo>
                <a:lnTo>
                  <a:pt x="644384" y="139882"/>
                </a:lnTo>
                <a:lnTo>
                  <a:pt x="670221" y="178133"/>
                </a:lnTo>
                <a:lnTo>
                  <a:pt x="691062" y="219664"/>
                </a:lnTo>
                <a:lnTo>
                  <a:pt x="706479" y="264049"/>
                </a:lnTo>
                <a:lnTo>
                  <a:pt x="716044" y="310858"/>
                </a:lnTo>
                <a:lnTo>
                  <a:pt x="719327" y="359664"/>
                </a:lnTo>
                <a:lnTo>
                  <a:pt x="716044" y="408469"/>
                </a:lnTo>
                <a:lnTo>
                  <a:pt x="706479" y="455278"/>
                </a:lnTo>
                <a:lnTo>
                  <a:pt x="691062" y="499663"/>
                </a:lnTo>
                <a:lnTo>
                  <a:pt x="670221" y="541194"/>
                </a:lnTo>
                <a:lnTo>
                  <a:pt x="644384" y="579445"/>
                </a:lnTo>
                <a:lnTo>
                  <a:pt x="613981" y="613986"/>
                </a:lnTo>
                <a:lnTo>
                  <a:pt x="579440" y="644388"/>
                </a:lnTo>
                <a:lnTo>
                  <a:pt x="541189" y="670224"/>
                </a:lnTo>
                <a:lnTo>
                  <a:pt x="499657" y="691064"/>
                </a:lnTo>
                <a:lnTo>
                  <a:pt x="455273" y="706480"/>
                </a:lnTo>
                <a:lnTo>
                  <a:pt x="408466" y="716044"/>
                </a:lnTo>
                <a:lnTo>
                  <a:pt x="359663" y="719328"/>
                </a:lnTo>
                <a:lnTo>
                  <a:pt x="310861" y="716044"/>
                </a:lnTo>
                <a:lnTo>
                  <a:pt x="264054" y="706480"/>
                </a:lnTo>
                <a:lnTo>
                  <a:pt x="219670" y="691064"/>
                </a:lnTo>
                <a:lnTo>
                  <a:pt x="178138" y="670224"/>
                </a:lnTo>
                <a:lnTo>
                  <a:pt x="139887" y="644388"/>
                </a:lnTo>
                <a:lnTo>
                  <a:pt x="105346" y="613986"/>
                </a:lnTo>
                <a:lnTo>
                  <a:pt x="74943" y="579445"/>
                </a:lnTo>
                <a:lnTo>
                  <a:pt x="49106" y="541194"/>
                </a:lnTo>
                <a:lnTo>
                  <a:pt x="28265" y="499663"/>
                </a:lnTo>
                <a:lnTo>
                  <a:pt x="12848" y="455278"/>
                </a:lnTo>
                <a:lnTo>
                  <a:pt x="3283" y="408469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2607" y="5743955"/>
            <a:ext cx="720852" cy="719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2607" y="574395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4">
                <a:moveTo>
                  <a:pt x="0" y="359664"/>
                </a:moveTo>
                <a:lnTo>
                  <a:pt x="3291" y="310858"/>
                </a:lnTo>
                <a:lnTo>
                  <a:pt x="12878" y="264049"/>
                </a:lnTo>
                <a:lnTo>
                  <a:pt x="28330" y="219664"/>
                </a:lnTo>
                <a:lnTo>
                  <a:pt x="49219" y="178133"/>
                </a:lnTo>
                <a:lnTo>
                  <a:pt x="75114" y="139882"/>
                </a:lnTo>
                <a:lnTo>
                  <a:pt x="105584" y="105341"/>
                </a:lnTo>
                <a:lnTo>
                  <a:pt x="140201" y="74939"/>
                </a:lnTo>
                <a:lnTo>
                  <a:pt x="178533" y="49103"/>
                </a:lnTo>
                <a:lnTo>
                  <a:pt x="220152" y="28263"/>
                </a:lnTo>
                <a:lnTo>
                  <a:pt x="264627" y="12847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7"/>
                </a:lnTo>
                <a:lnTo>
                  <a:pt x="500699" y="28263"/>
                </a:lnTo>
                <a:lnTo>
                  <a:pt x="542318" y="49103"/>
                </a:lnTo>
                <a:lnTo>
                  <a:pt x="580650" y="74939"/>
                </a:lnTo>
                <a:lnTo>
                  <a:pt x="615267" y="105341"/>
                </a:lnTo>
                <a:lnTo>
                  <a:pt x="645737" y="139882"/>
                </a:lnTo>
                <a:lnTo>
                  <a:pt x="671632" y="178133"/>
                </a:lnTo>
                <a:lnTo>
                  <a:pt x="692521" y="219664"/>
                </a:lnTo>
                <a:lnTo>
                  <a:pt x="707973" y="264049"/>
                </a:lnTo>
                <a:lnTo>
                  <a:pt x="717560" y="310858"/>
                </a:lnTo>
                <a:lnTo>
                  <a:pt x="720852" y="359664"/>
                </a:lnTo>
                <a:lnTo>
                  <a:pt x="717560" y="408469"/>
                </a:lnTo>
                <a:lnTo>
                  <a:pt x="707973" y="455278"/>
                </a:lnTo>
                <a:lnTo>
                  <a:pt x="692521" y="499663"/>
                </a:lnTo>
                <a:lnTo>
                  <a:pt x="671632" y="541194"/>
                </a:lnTo>
                <a:lnTo>
                  <a:pt x="645737" y="579445"/>
                </a:lnTo>
                <a:lnTo>
                  <a:pt x="615267" y="613986"/>
                </a:lnTo>
                <a:lnTo>
                  <a:pt x="580650" y="644388"/>
                </a:lnTo>
                <a:lnTo>
                  <a:pt x="542318" y="670224"/>
                </a:lnTo>
                <a:lnTo>
                  <a:pt x="500699" y="691064"/>
                </a:lnTo>
                <a:lnTo>
                  <a:pt x="456224" y="706480"/>
                </a:lnTo>
                <a:lnTo>
                  <a:pt x="409323" y="716044"/>
                </a:lnTo>
                <a:lnTo>
                  <a:pt x="360425" y="719328"/>
                </a:lnTo>
                <a:lnTo>
                  <a:pt x="311528" y="716044"/>
                </a:lnTo>
                <a:lnTo>
                  <a:pt x="264627" y="706480"/>
                </a:lnTo>
                <a:lnTo>
                  <a:pt x="220152" y="691064"/>
                </a:lnTo>
                <a:lnTo>
                  <a:pt x="178533" y="670224"/>
                </a:lnTo>
                <a:lnTo>
                  <a:pt x="140201" y="644388"/>
                </a:lnTo>
                <a:lnTo>
                  <a:pt x="105584" y="613986"/>
                </a:lnTo>
                <a:lnTo>
                  <a:pt x="75114" y="579445"/>
                </a:lnTo>
                <a:lnTo>
                  <a:pt x="49219" y="541194"/>
                </a:lnTo>
                <a:lnTo>
                  <a:pt x="28330" y="499663"/>
                </a:lnTo>
                <a:lnTo>
                  <a:pt x="12878" y="455278"/>
                </a:lnTo>
                <a:lnTo>
                  <a:pt x="3291" y="408469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45379" y="5743955"/>
            <a:ext cx="719328" cy="71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45380" y="574395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4"/>
                </a:moveTo>
                <a:lnTo>
                  <a:pt x="3283" y="310858"/>
                </a:lnTo>
                <a:lnTo>
                  <a:pt x="12848" y="264049"/>
                </a:lnTo>
                <a:lnTo>
                  <a:pt x="28265" y="219664"/>
                </a:lnTo>
                <a:lnTo>
                  <a:pt x="49106" y="178133"/>
                </a:lnTo>
                <a:lnTo>
                  <a:pt x="74943" y="139882"/>
                </a:lnTo>
                <a:lnTo>
                  <a:pt x="105346" y="105341"/>
                </a:lnTo>
                <a:lnTo>
                  <a:pt x="139887" y="74939"/>
                </a:lnTo>
                <a:lnTo>
                  <a:pt x="178138" y="49103"/>
                </a:lnTo>
                <a:lnTo>
                  <a:pt x="219670" y="28263"/>
                </a:lnTo>
                <a:lnTo>
                  <a:pt x="264054" y="12847"/>
                </a:lnTo>
                <a:lnTo>
                  <a:pt x="310861" y="3283"/>
                </a:lnTo>
                <a:lnTo>
                  <a:pt x="359664" y="0"/>
                </a:lnTo>
                <a:lnTo>
                  <a:pt x="408466" y="3283"/>
                </a:lnTo>
                <a:lnTo>
                  <a:pt x="455273" y="12847"/>
                </a:lnTo>
                <a:lnTo>
                  <a:pt x="499657" y="28263"/>
                </a:lnTo>
                <a:lnTo>
                  <a:pt x="541189" y="49103"/>
                </a:lnTo>
                <a:lnTo>
                  <a:pt x="579440" y="74939"/>
                </a:lnTo>
                <a:lnTo>
                  <a:pt x="613981" y="105341"/>
                </a:lnTo>
                <a:lnTo>
                  <a:pt x="644384" y="139882"/>
                </a:lnTo>
                <a:lnTo>
                  <a:pt x="670221" y="178133"/>
                </a:lnTo>
                <a:lnTo>
                  <a:pt x="691062" y="219664"/>
                </a:lnTo>
                <a:lnTo>
                  <a:pt x="706479" y="264049"/>
                </a:lnTo>
                <a:lnTo>
                  <a:pt x="716044" y="310858"/>
                </a:lnTo>
                <a:lnTo>
                  <a:pt x="719328" y="359664"/>
                </a:lnTo>
                <a:lnTo>
                  <a:pt x="716044" y="408469"/>
                </a:lnTo>
                <a:lnTo>
                  <a:pt x="706479" y="455278"/>
                </a:lnTo>
                <a:lnTo>
                  <a:pt x="691062" y="499663"/>
                </a:lnTo>
                <a:lnTo>
                  <a:pt x="670221" y="541194"/>
                </a:lnTo>
                <a:lnTo>
                  <a:pt x="644384" y="579445"/>
                </a:lnTo>
                <a:lnTo>
                  <a:pt x="613981" y="613986"/>
                </a:lnTo>
                <a:lnTo>
                  <a:pt x="579440" y="644388"/>
                </a:lnTo>
                <a:lnTo>
                  <a:pt x="541189" y="670224"/>
                </a:lnTo>
                <a:lnTo>
                  <a:pt x="499657" y="691064"/>
                </a:lnTo>
                <a:lnTo>
                  <a:pt x="455273" y="706480"/>
                </a:lnTo>
                <a:lnTo>
                  <a:pt x="408466" y="716044"/>
                </a:lnTo>
                <a:lnTo>
                  <a:pt x="359664" y="719328"/>
                </a:lnTo>
                <a:lnTo>
                  <a:pt x="310861" y="716044"/>
                </a:lnTo>
                <a:lnTo>
                  <a:pt x="264054" y="706480"/>
                </a:lnTo>
                <a:lnTo>
                  <a:pt x="219670" y="691064"/>
                </a:lnTo>
                <a:lnTo>
                  <a:pt x="178138" y="670224"/>
                </a:lnTo>
                <a:lnTo>
                  <a:pt x="139887" y="644388"/>
                </a:lnTo>
                <a:lnTo>
                  <a:pt x="105346" y="613986"/>
                </a:lnTo>
                <a:lnTo>
                  <a:pt x="74943" y="579445"/>
                </a:lnTo>
                <a:lnTo>
                  <a:pt x="49106" y="541194"/>
                </a:lnTo>
                <a:lnTo>
                  <a:pt x="28265" y="499663"/>
                </a:lnTo>
                <a:lnTo>
                  <a:pt x="12848" y="455278"/>
                </a:lnTo>
                <a:lnTo>
                  <a:pt x="3283" y="408469"/>
                </a:lnTo>
                <a:lnTo>
                  <a:pt x="0" y="359664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7229475" y="1610994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9007221" y="2100453"/>
            <a:ext cx="883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5118" y="2086102"/>
            <a:ext cx="883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2400301" y="3286506"/>
          <a:ext cx="3243579" cy="317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495"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38100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38100">
                      <a:solidFill>
                        <a:srgbClr val="FF0000"/>
                      </a:solidFill>
                      <a:prstDash val="solid"/>
                    </a:lnL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FF0000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38100">
                      <a:solidFill>
                        <a:srgbClr val="FF0000"/>
                      </a:solidFill>
                      <a:prstDash val="solid"/>
                    </a:lnL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FF0000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6588253" y="3354324"/>
            <a:ext cx="719327" cy="719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88253" y="335432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29501" y="3354324"/>
            <a:ext cx="720851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29500" y="3354324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72272" y="3354324"/>
            <a:ext cx="719327" cy="719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72272" y="335432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13520" y="3354324"/>
            <a:ext cx="720851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13519" y="3354324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8253" y="4154424"/>
            <a:ext cx="719327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8253" y="415442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29501" y="4154424"/>
            <a:ext cx="720851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29500" y="4154424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72272" y="4154424"/>
            <a:ext cx="719327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72272" y="4154424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13520" y="4154424"/>
            <a:ext cx="720851" cy="719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13519" y="4154424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88253" y="5012436"/>
            <a:ext cx="719327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88253" y="501243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9501" y="5012436"/>
            <a:ext cx="720851" cy="719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29500" y="501243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72272" y="5012436"/>
            <a:ext cx="719327" cy="7193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72272" y="501243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13520" y="5012436"/>
            <a:ext cx="720851" cy="719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13519" y="501243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88253" y="5812536"/>
            <a:ext cx="719327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88253" y="581253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58"/>
                </a:lnTo>
                <a:lnTo>
                  <a:pt x="12848" y="264049"/>
                </a:lnTo>
                <a:lnTo>
                  <a:pt x="28265" y="219664"/>
                </a:lnTo>
                <a:lnTo>
                  <a:pt x="49106" y="178133"/>
                </a:lnTo>
                <a:lnTo>
                  <a:pt x="74943" y="139882"/>
                </a:lnTo>
                <a:lnTo>
                  <a:pt x="105346" y="105341"/>
                </a:lnTo>
                <a:lnTo>
                  <a:pt x="139887" y="74939"/>
                </a:lnTo>
                <a:lnTo>
                  <a:pt x="178138" y="49103"/>
                </a:lnTo>
                <a:lnTo>
                  <a:pt x="219670" y="28263"/>
                </a:lnTo>
                <a:lnTo>
                  <a:pt x="264054" y="12847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7"/>
                </a:lnTo>
                <a:lnTo>
                  <a:pt x="499657" y="28263"/>
                </a:lnTo>
                <a:lnTo>
                  <a:pt x="541189" y="49103"/>
                </a:lnTo>
                <a:lnTo>
                  <a:pt x="579440" y="74939"/>
                </a:lnTo>
                <a:lnTo>
                  <a:pt x="613981" y="105341"/>
                </a:lnTo>
                <a:lnTo>
                  <a:pt x="644384" y="139882"/>
                </a:lnTo>
                <a:lnTo>
                  <a:pt x="670221" y="178133"/>
                </a:lnTo>
                <a:lnTo>
                  <a:pt x="691062" y="219664"/>
                </a:lnTo>
                <a:lnTo>
                  <a:pt x="706479" y="264049"/>
                </a:lnTo>
                <a:lnTo>
                  <a:pt x="716044" y="310858"/>
                </a:lnTo>
                <a:lnTo>
                  <a:pt x="719327" y="359663"/>
                </a:lnTo>
                <a:lnTo>
                  <a:pt x="716044" y="408469"/>
                </a:lnTo>
                <a:lnTo>
                  <a:pt x="706479" y="455278"/>
                </a:lnTo>
                <a:lnTo>
                  <a:pt x="691062" y="499663"/>
                </a:lnTo>
                <a:lnTo>
                  <a:pt x="670221" y="541194"/>
                </a:lnTo>
                <a:lnTo>
                  <a:pt x="644384" y="579445"/>
                </a:lnTo>
                <a:lnTo>
                  <a:pt x="613981" y="613986"/>
                </a:lnTo>
                <a:lnTo>
                  <a:pt x="579440" y="644388"/>
                </a:lnTo>
                <a:lnTo>
                  <a:pt x="541189" y="670224"/>
                </a:lnTo>
                <a:lnTo>
                  <a:pt x="499657" y="691064"/>
                </a:lnTo>
                <a:lnTo>
                  <a:pt x="455273" y="706480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80"/>
                </a:lnTo>
                <a:lnTo>
                  <a:pt x="219670" y="691064"/>
                </a:lnTo>
                <a:lnTo>
                  <a:pt x="178138" y="670224"/>
                </a:lnTo>
                <a:lnTo>
                  <a:pt x="139887" y="644388"/>
                </a:lnTo>
                <a:lnTo>
                  <a:pt x="105346" y="613986"/>
                </a:lnTo>
                <a:lnTo>
                  <a:pt x="74943" y="579445"/>
                </a:lnTo>
                <a:lnTo>
                  <a:pt x="49106" y="541194"/>
                </a:lnTo>
                <a:lnTo>
                  <a:pt x="28265" y="499663"/>
                </a:lnTo>
                <a:lnTo>
                  <a:pt x="12848" y="455278"/>
                </a:lnTo>
                <a:lnTo>
                  <a:pt x="3283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29501" y="5812536"/>
            <a:ext cx="720851" cy="719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29500" y="581253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58"/>
                </a:lnTo>
                <a:lnTo>
                  <a:pt x="12878" y="264049"/>
                </a:lnTo>
                <a:lnTo>
                  <a:pt x="28330" y="219664"/>
                </a:lnTo>
                <a:lnTo>
                  <a:pt x="49219" y="178133"/>
                </a:lnTo>
                <a:lnTo>
                  <a:pt x="75114" y="139882"/>
                </a:lnTo>
                <a:lnTo>
                  <a:pt x="105584" y="105341"/>
                </a:lnTo>
                <a:lnTo>
                  <a:pt x="140201" y="74939"/>
                </a:lnTo>
                <a:lnTo>
                  <a:pt x="178533" y="49103"/>
                </a:lnTo>
                <a:lnTo>
                  <a:pt x="220152" y="28263"/>
                </a:lnTo>
                <a:lnTo>
                  <a:pt x="264627" y="12847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7"/>
                </a:lnTo>
                <a:lnTo>
                  <a:pt x="500699" y="28263"/>
                </a:lnTo>
                <a:lnTo>
                  <a:pt x="542318" y="49103"/>
                </a:lnTo>
                <a:lnTo>
                  <a:pt x="580650" y="74939"/>
                </a:lnTo>
                <a:lnTo>
                  <a:pt x="615267" y="105341"/>
                </a:lnTo>
                <a:lnTo>
                  <a:pt x="645737" y="139882"/>
                </a:lnTo>
                <a:lnTo>
                  <a:pt x="671632" y="178133"/>
                </a:lnTo>
                <a:lnTo>
                  <a:pt x="692521" y="219664"/>
                </a:lnTo>
                <a:lnTo>
                  <a:pt x="707973" y="264049"/>
                </a:lnTo>
                <a:lnTo>
                  <a:pt x="717560" y="310858"/>
                </a:lnTo>
                <a:lnTo>
                  <a:pt x="720851" y="359663"/>
                </a:lnTo>
                <a:lnTo>
                  <a:pt x="717560" y="408469"/>
                </a:lnTo>
                <a:lnTo>
                  <a:pt x="707973" y="455278"/>
                </a:lnTo>
                <a:lnTo>
                  <a:pt x="692521" y="499663"/>
                </a:lnTo>
                <a:lnTo>
                  <a:pt x="671632" y="541194"/>
                </a:lnTo>
                <a:lnTo>
                  <a:pt x="645737" y="579445"/>
                </a:lnTo>
                <a:lnTo>
                  <a:pt x="615267" y="613986"/>
                </a:lnTo>
                <a:lnTo>
                  <a:pt x="580650" y="644388"/>
                </a:lnTo>
                <a:lnTo>
                  <a:pt x="542318" y="670224"/>
                </a:lnTo>
                <a:lnTo>
                  <a:pt x="500699" y="691064"/>
                </a:lnTo>
                <a:lnTo>
                  <a:pt x="456224" y="706480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80"/>
                </a:lnTo>
                <a:lnTo>
                  <a:pt x="220152" y="691064"/>
                </a:lnTo>
                <a:lnTo>
                  <a:pt x="178533" y="670224"/>
                </a:lnTo>
                <a:lnTo>
                  <a:pt x="140201" y="644388"/>
                </a:lnTo>
                <a:lnTo>
                  <a:pt x="105584" y="613986"/>
                </a:lnTo>
                <a:lnTo>
                  <a:pt x="75114" y="579445"/>
                </a:lnTo>
                <a:lnTo>
                  <a:pt x="49219" y="541194"/>
                </a:lnTo>
                <a:lnTo>
                  <a:pt x="28330" y="499663"/>
                </a:lnTo>
                <a:lnTo>
                  <a:pt x="12878" y="455278"/>
                </a:lnTo>
                <a:lnTo>
                  <a:pt x="3291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72272" y="5812536"/>
            <a:ext cx="719327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72272" y="5812536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58"/>
                </a:lnTo>
                <a:lnTo>
                  <a:pt x="12848" y="264049"/>
                </a:lnTo>
                <a:lnTo>
                  <a:pt x="28265" y="219664"/>
                </a:lnTo>
                <a:lnTo>
                  <a:pt x="49106" y="178133"/>
                </a:lnTo>
                <a:lnTo>
                  <a:pt x="74943" y="139882"/>
                </a:lnTo>
                <a:lnTo>
                  <a:pt x="105346" y="105341"/>
                </a:lnTo>
                <a:lnTo>
                  <a:pt x="139887" y="74939"/>
                </a:lnTo>
                <a:lnTo>
                  <a:pt x="178138" y="49103"/>
                </a:lnTo>
                <a:lnTo>
                  <a:pt x="219670" y="28263"/>
                </a:lnTo>
                <a:lnTo>
                  <a:pt x="264054" y="12847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7"/>
                </a:lnTo>
                <a:lnTo>
                  <a:pt x="499657" y="28263"/>
                </a:lnTo>
                <a:lnTo>
                  <a:pt x="541189" y="49103"/>
                </a:lnTo>
                <a:lnTo>
                  <a:pt x="579440" y="74939"/>
                </a:lnTo>
                <a:lnTo>
                  <a:pt x="613981" y="105341"/>
                </a:lnTo>
                <a:lnTo>
                  <a:pt x="644384" y="139882"/>
                </a:lnTo>
                <a:lnTo>
                  <a:pt x="670221" y="178133"/>
                </a:lnTo>
                <a:lnTo>
                  <a:pt x="691062" y="219664"/>
                </a:lnTo>
                <a:lnTo>
                  <a:pt x="706479" y="264049"/>
                </a:lnTo>
                <a:lnTo>
                  <a:pt x="716044" y="310858"/>
                </a:lnTo>
                <a:lnTo>
                  <a:pt x="719327" y="359663"/>
                </a:lnTo>
                <a:lnTo>
                  <a:pt x="716044" y="408469"/>
                </a:lnTo>
                <a:lnTo>
                  <a:pt x="706479" y="455278"/>
                </a:lnTo>
                <a:lnTo>
                  <a:pt x="691062" y="499663"/>
                </a:lnTo>
                <a:lnTo>
                  <a:pt x="670221" y="541194"/>
                </a:lnTo>
                <a:lnTo>
                  <a:pt x="644384" y="579445"/>
                </a:lnTo>
                <a:lnTo>
                  <a:pt x="613981" y="613986"/>
                </a:lnTo>
                <a:lnTo>
                  <a:pt x="579440" y="644388"/>
                </a:lnTo>
                <a:lnTo>
                  <a:pt x="541189" y="670224"/>
                </a:lnTo>
                <a:lnTo>
                  <a:pt x="499657" y="691064"/>
                </a:lnTo>
                <a:lnTo>
                  <a:pt x="455273" y="706480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80"/>
                </a:lnTo>
                <a:lnTo>
                  <a:pt x="219670" y="691064"/>
                </a:lnTo>
                <a:lnTo>
                  <a:pt x="178138" y="670224"/>
                </a:lnTo>
                <a:lnTo>
                  <a:pt x="139887" y="644388"/>
                </a:lnTo>
                <a:lnTo>
                  <a:pt x="105346" y="613986"/>
                </a:lnTo>
                <a:lnTo>
                  <a:pt x="74943" y="579445"/>
                </a:lnTo>
                <a:lnTo>
                  <a:pt x="49106" y="541194"/>
                </a:lnTo>
                <a:lnTo>
                  <a:pt x="28265" y="499663"/>
                </a:lnTo>
                <a:lnTo>
                  <a:pt x="12848" y="455278"/>
                </a:lnTo>
                <a:lnTo>
                  <a:pt x="3283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13520" y="5812536"/>
            <a:ext cx="720851" cy="719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113519" y="5812536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58"/>
                </a:lnTo>
                <a:lnTo>
                  <a:pt x="12878" y="264049"/>
                </a:lnTo>
                <a:lnTo>
                  <a:pt x="28330" y="219664"/>
                </a:lnTo>
                <a:lnTo>
                  <a:pt x="49219" y="178133"/>
                </a:lnTo>
                <a:lnTo>
                  <a:pt x="75114" y="139882"/>
                </a:lnTo>
                <a:lnTo>
                  <a:pt x="105584" y="105341"/>
                </a:lnTo>
                <a:lnTo>
                  <a:pt x="140201" y="74939"/>
                </a:lnTo>
                <a:lnTo>
                  <a:pt x="178533" y="49103"/>
                </a:lnTo>
                <a:lnTo>
                  <a:pt x="220152" y="28263"/>
                </a:lnTo>
                <a:lnTo>
                  <a:pt x="264627" y="12847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7"/>
                </a:lnTo>
                <a:lnTo>
                  <a:pt x="500699" y="28263"/>
                </a:lnTo>
                <a:lnTo>
                  <a:pt x="542318" y="49103"/>
                </a:lnTo>
                <a:lnTo>
                  <a:pt x="580650" y="74939"/>
                </a:lnTo>
                <a:lnTo>
                  <a:pt x="615267" y="105341"/>
                </a:lnTo>
                <a:lnTo>
                  <a:pt x="645737" y="139882"/>
                </a:lnTo>
                <a:lnTo>
                  <a:pt x="671632" y="178133"/>
                </a:lnTo>
                <a:lnTo>
                  <a:pt x="692521" y="219664"/>
                </a:lnTo>
                <a:lnTo>
                  <a:pt x="707973" y="264049"/>
                </a:lnTo>
                <a:lnTo>
                  <a:pt x="717560" y="310858"/>
                </a:lnTo>
                <a:lnTo>
                  <a:pt x="720851" y="359663"/>
                </a:lnTo>
                <a:lnTo>
                  <a:pt x="717560" y="408469"/>
                </a:lnTo>
                <a:lnTo>
                  <a:pt x="707973" y="455278"/>
                </a:lnTo>
                <a:lnTo>
                  <a:pt x="692521" y="499663"/>
                </a:lnTo>
                <a:lnTo>
                  <a:pt x="671632" y="541194"/>
                </a:lnTo>
                <a:lnTo>
                  <a:pt x="645737" y="579445"/>
                </a:lnTo>
                <a:lnTo>
                  <a:pt x="615267" y="613986"/>
                </a:lnTo>
                <a:lnTo>
                  <a:pt x="580650" y="644388"/>
                </a:lnTo>
                <a:lnTo>
                  <a:pt x="542318" y="670224"/>
                </a:lnTo>
                <a:lnTo>
                  <a:pt x="500699" y="691064"/>
                </a:lnTo>
                <a:lnTo>
                  <a:pt x="456224" y="706480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80"/>
                </a:lnTo>
                <a:lnTo>
                  <a:pt x="220152" y="691064"/>
                </a:lnTo>
                <a:lnTo>
                  <a:pt x="178533" y="670224"/>
                </a:lnTo>
                <a:lnTo>
                  <a:pt x="140201" y="644388"/>
                </a:lnTo>
                <a:lnTo>
                  <a:pt x="105584" y="613986"/>
                </a:lnTo>
                <a:lnTo>
                  <a:pt x="75114" y="579445"/>
                </a:lnTo>
                <a:lnTo>
                  <a:pt x="49219" y="541194"/>
                </a:lnTo>
                <a:lnTo>
                  <a:pt x="28330" y="499663"/>
                </a:lnTo>
                <a:lnTo>
                  <a:pt x="12878" y="455278"/>
                </a:lnTo>
                <a:lnTo>
                  <a:pt x="3291" y="408469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3224529" y="1610994"/>
          <a:ext cx="162306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6569965" y="3326130"/>
          <a:ext cx="3243579" cy="317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470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38100">
                      <a:solidFill>
                        <a:srgbClr val="0000FF"/>
                      </a:solidFill>
                      <a:prstDash val="solid"/>
                    </a:lnL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R w="381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R w="381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38100">
                      <a:solidFill>
                        <a:srgbClr val="0000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0000FF"/>
                      </a:solidFill>
                      <a:prstDash val="solid"/>
                    </a:lnR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FF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FF"/>
                      </a:solidFill>
                      <a:prstDash val="solid"/>
                    </a:lnT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0000FF"/>
                      </a:solidFill>
                      <a:prstDash val="solid"/>
                    </a:lnL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R w="381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38100">
                      <a:solidFill>
                        <a:srgbClr val="0000FF"/>
                      </a:solidFill>
                      <a:prstDash val="solid"/>
                    </a:lnL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R w="381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38100">
                      <a:solidFill>
                        <a:srgbClr val="0000FF"/>
                      </a:solidFill>
                      <a:prstDash val="solid"/>
                    </a:lnL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0000FF"/>
                      </a:solidFill>
                      <a:prstDash val="solid"/>
                    </a:lnR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-4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38100">
                      <a:solidFill>
                        <a:srgbClr val="0000FF"/>
                      </a:solidFill>
                      <a:prstDash val="solid"/>
                    </a:lnL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38100">
                      <a:solidFill>
                        <a:srgbClr val="0000FF"/>
                      </a:solidFill>
                      <a:prstDash val="solid"/>
                    </a:lnR>
                    <a:lnB w="38100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31355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CNN – </a:t>
            </a:r>
            <a:r>
              <a:rPr spc="-15" dirty="0"/>
              <a:t>Max</a:t>
            </a:r>
            <a:r>
              <a:rPr spc="-80" dirty="0"/>
              <a:t> </a:t>
            </a:r>
            <a:r>
              <a:rPr spc="-20" dirty="0"/>
              <a:t>Pooling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56282" y="2497073"/>
          <a:ext cx="287273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87854" y="5508142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6 x 6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22920" y="3086101"/>
            <a:ext cx="719327" cy="72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22920" y="3086100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93708" y="3086101"/>
            <a:ext cx="720851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93707" y="3086100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59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93708" y="4195572"/>
            <a:ext cx="720851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3707" y="4195572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2920" y="4195572"/>
            <a:ext cx="719327" cy="71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2920" y="4195572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13420" y="3304033"/>
            <a:ext cx="719327" cy="719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13420" y="3304033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19260" y="3281172"/>
            <a:ext cx="720851" cy="720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9259" y="3281171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59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19260" y="4352544"/>
            <a:ext cx="720851" cy="719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19259" y="4352545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59" h="719454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7135" y="4354068"/>
            <a:ext cx="719328" cy="7208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7136" y="4354067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4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8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4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5632" y="2729484"/>
            <a:ext cx="859790" cy="847725"/>
          </a:xfrm>
          <a:custGeom>
            <a:avLst/>
            <a:gdLst/>
            <a:ahLst/>
            <a:cxnLst/>
            <a:rect l="l" t="t" r="r" b="b"/>
            <a:pathLst>
              <a:path w="859789" h="847725">
                <a:moveTo>
                  <a:pt x="435864" y="0"/>
                </a:moveTo>
                <a:lnTo>
                  <a:pt x="435864" y="211836"/>
                </a:lnTo>
                <a:lnTo>
                  <a:pt x="0" y="211836"/>
                </a:lnTo>
                <a:lnTo>
                  <a:pt x="0" y="635507"/>
                </a:lnTo>
                <a:lnTo>
                  <a:pt x="435864" y="635507"/>
                </a:lnTo>
                <a:lnTo>
                  <a:pt x="435864" y="847343"/>
                </a:lnTo>
                <a:lnTo>
                  <a:pt x="859535" y="423671"/>
                </a:lnTo>
                <a:lnTo>
                  <a:pt x="435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5632" y="2729484"/>
            <a:ext cx="859790" cy="847725"/>
          </a:xfrm>
          <a:custGeom>
            <a:avLst/>
            <a:gdLst/>
            <a:ahLst/>
            <a:cxnLst/>
            <a:rect l="l" t="t" r="r" b="b"/>
            <a:pathLst>
              <a:path w="859789" h="847725">
                <a:moveTo>
                  <a:pt x="0" y="211836"/>
                </a:moveTo>
                <a:lnTo>
                  <a:pt x="435864" y="211836"/>
                </a:lnTo>
                <a:lnTo>
                  <a:pt x="435864" y="0"/>
                </a:lnTo>
                <a:lnTo>
                  <a:pt x="859535" y="423671"/>
                </a:lnTo>
                <a:lnTo>
                  <a:pt x="435864" y="847343"/>
                </a:lnTo>
                <a:lnTo>
                  <a:pt x="435864" y="635507"/>
                </a:lnTo>
                <a:lnTo>
                  <a:pt x="0" y="635507"/>
                </a:lnTo>
                <a:lnTo>
                  <a:pt x="0" y="2118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37981" y="1967561"/>
            <a:ext cx="1715770" cy="470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 marR="30480" indent="2540" algn="ctr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New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image  but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smaller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68275">
              <a:lnSpc>
                <a:spcPts val="2295"/>
              </a:lnSpc>
              <a:tabLst>
                <a:tab pos="1139825" algn="l"/>
              </a:tabLst>
            </a:pPr>
            <a:r>
              <a:rPr sz="2400" dirty="0">
                <a:latin typeface="Calibri"/>
                <a:cs typeface="Calibri"/>
              </a:rPr>
              <a:t>3	0</a:t>
            </a:r>
            <a:endParaRPr sz="2400">
              <a:latin typeface="Calibri"/>
              <a:cs typeface="Calibri"/>
            </a:endParaRPr>
          </a:p>
          <a:p>
            <a:pPr marL="116839" algn="ctr">
              <a:lnSpc>
                <a:spcPts val="2295"/>
              </a:lnSpc>
              <a:tabLst>
                <a:tab pos="1169035" algn="l"/>
              </a:tabLst>
            </a:pPr>
            <a:r>
              <a:rPr sz="2400" spc="-5" dirty="0">
                <a:latin typeface="Calibri"/>
                <a:cs typeface="Calibri"/>
              </a:rPr>
              <a:t>-1	</a:t>
            </a:r>
            <a:r>
              <a:rPr sz="3600" baseline="3472" dirty="0">
                <a:latin typeface="Calibri"/>
                <a:cs typeface="Calibri"/>
              </a:rPr>
              <a:t>1</a:t>
            </a:r>
            <a:endParaRPr sz="3600" baseline="3472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68275">
              <a:tabLst>
                <a:tab pos="1139825" algn="l"/>
              </a:tabLst>
            </a:pPr>
            <a:r>
              <a:rPr sz="2400" dirty="0">
                <a:latin typeface="Calibri"/>
                <a:cs typeface="Calibri"/>
              </a:rPr>
              <a:t>3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3600" baseline="-28935" dirty="0">
                <a:latin typeface="Calibri"/>
                <a:cs typeface="Calibri"/>
              </a:rPr>
              <a:t>0	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3600" baseline="-28935" dirty="0">
                <a:latin typeface="Calibri"/>
                <a:cs typeface="Calibri"/>
              </a:rPr>
              <a:t>3</a:t>
            </a:r>
            <a:endParaRPr sz="3600" baseline="-28935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3350">
              <a:latin typeface="Times New Roman"/>
              <a:cs typeface="Times New Roman"/>
            </a:endParaRPr>
          </a:p>
          <a:p>
            <a:pPr marL="4445" algn="ctr"/>
            <a:r>
              <a:rPr sz="2400" dirty="0">
                <a:latin typeface="Calibri"/>
                <a:cs typeface="Calibri"/>
              </a:rPr>
              <a:t>2 x 2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12700" marR="5080" indent="-1270" algn="ctr">
              <a:spcBef>
                <a:spcPts val="1140"/>
              </a:spcBef>
            </a:pP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Each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filter 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is a</a:t>
            </a:r>
            <a:r>
              <a:rPr sz="28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channel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38215" y="2610612"/>
            <a:ext cx="1376680" cy="730969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297180" rIns="0" bIns="0" rtlCol="0">
            <a:spAutoFit/>
          </a:bodyPr>
          <a:lstStyle/>
          <a:p>
            <a:pPr marL="330200">
              <a:spcBef>
                <a:spcPts val="2340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Conv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35167" y="4187952"/>
            <a:ext cx="1379220" cy="947054"/>
          </a:xfrm>
          <a:prstGeom prst="rect">
            <a:avLst/>
          </a:prstGeom>
          <a:solidFill>
            <a:srgbClr val="6FAC46"/>
          </a:solidFill>
          <a:ln w="12192">
            <a:solidFill>
              <a:srgbClr val="507D31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56210" marR="149860" indent="220979">
              <a:spcBef>
                <a:spcPts val="66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Max  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ool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02196" y="4288536"/>
            <a:ext cx="859790" cy="847725"/>
          </a:xfrm>
          <a:custGeom>
            <a:avLst/>
            <a:gdLst/>
            <a:ahLst/>
            <a:cxnLst/>
            <a:rect l="l" t="t" r="r" b="b"/>
            <a:pathLst>
              <a:path w="859789" h="847725">
                <a:moveTo>
                  <a:pt x="435863" y="0"/>
                </a:moveTo>
                <a:lnTo>
                  <a:pt x="435863" y="211836"/>
                </a:lnTo>
                <a:lnTo>
                  <a:pt x="0" y="211836"/>
                </a:lnTo>
                <a:lnTo>
                  <a:pt x="0" y="635507"/>
                </a:lnTo>
                <a:lnTo>
                  <a:pt x="435863" y="635507"/>
                </a:lnTo>
                <a:lnTo>
                  <a:pt x="435863" y="847344"/>
                </a:lnTo>
                <a:lnTo>
                  <a:pt x="859536" y="423671"/>
                </a:lnTo>
                <a:lnTo>
                  <a:pt x="435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02196" y="4288536"/>
            <a:ext cx="859790" cy="847725"/>
          </a:xfrm>
          <a:custGeom>
            <a:avLst/>
            <a:gdLst/>
            <a:ahLst/>
            <a:cxnLst/>
            <a:rect l="l" t="t" r="r" b="b"/>
            <a:pathLst>
              <a:path w="859789" h="847725">
                <a:moveTo>
                  <a:pt x="0" y="211836"/>
                </a:moveTo>
                <a:lnTo>
                  <a:pt x="435863" y="211836"/>
                </a:lnTo>
                <a:lnTo>
                  <a:pt x="435863" y="0"/>
                </a:lnTo>
                <a:lnTo>
                  <a:pt x="859536" y="423671"/>
                </a:lnTo>
                <a:lnTo>
                  <a:pt x="435863" y="847344"/>
                </a:lnTo>
                <a:lnTo>
                  <a:pt x="435863" y="635507"/>
                </a:lnTo>
                <a:lnTo>
                  <a:pt x="0" y="635507"/>
                </a:lnTo>
                <a:lnTo>
                  <a:pt x="0" y="2118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1868" y="3695701"/>
            <a:ext cx="845819" cy="492759"/>
          </a:xfrm>
          <a:custGeom>
            <a:avLst/>
            <a:gdLst/>
            <a:ahLst/>
            <a:cxnLst/>
            <a:rect l="l" t="t" r="r" b="b"/>
            <a:pathLst>
              <a:path w="845820" h="492760">
                <a:moveTo>
                  <a:pt x="845820" y="246125"/>
                </a:moveTo>
                <a:lnTo>
                  <a:pt x="0" y="246125"/>
                </a:lnTo>
                <a:lnTo>
                  <a:pt x="422910" y="492251"/>
                </a:lnTo>
                <a:lnTo>
                  <a:pt x="845820" y="246125"/>
                </a:lnTo>
                <a:close/>
              </a:path>
              <a:path w="845820" h="492760">
                <a:moveTo>
                  <a:pt x="634365" y="0"/>
                </a:moveTo>
                <a:lnTo>
                  <a:pt x="211455" y="0"/>
                </a:lnTo>
                <a:lnTo>
                  <a:pt x="211455" y="246125"/>
                </a:lnTo>
                <a:lnTo>
                  <a:pt x="634365" y="246125"/>
                </a:lnTo>
                <a:lnTo>
                  <a:pt x="634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01868" y="3695701"/>
            <a:ext cx="845819" cy="492759"/>
          </a:xfrm>
          <a:custGeom>
            <a:avLst/>
            <a:gdLst/>
            <a:ahLst/>
            <a:cxnLst/>
            <a:rect l="l" t="t" r="r" b="b"/>
            <a:pathLst>
              <a:path w="845820" h="492760">
                <a:moveTo>
                  <a:pt x="634365" y="0"/>
                </a:moveTo>
                <a:lnTo>
                  <a:pt x="634365" y="246125"/>
                </a:lnTo>
                <a:lnTo>
                  <a:pt x="845820" y="246125"/>
                </a:lnTo>
                <a:lnTo>
                  <a:pt x="422910" y="492251"/>
                </a:lnTo>
                <a:lnTo>
                  <a:pt x="0" y="246125"/>
                </a:lnTo>
                <a:lnTo>
                  <a:pt x="211455" y="246125"/>
                </a:lnTo>
                <a:lnTo>
                  <a:pt x="211455" y="0"/>
                </a:lnTo>
                <a:lnTo>
                  <a:pt x="63436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350329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whole</a:t>
            </a:r>
            <a:r>
              <a:rPr spc="-40" dirty="0"/>
              <a:t> </a:t>
            </a:r>
            <a:r>
              <a:rPr spc="-5" dirty="0"/>
              <a:t>CNN</a:t>
            </a:r>
          </a:p>
        </p:txBody>
      </p:sp>
      <p:sp>
        <p:nvSpPr>
          <p:cNvPr id="3" name="object 3"/>
          <p:cNvSpPr/>
          <p:nvPr/>
        </p:nvSpPr>
        <p:spPr>
          <a:xfrm>
            <a:off x="6739129" y="192023"/>
            <a:ext cx="1770887" cy="120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4745" y="1889760"/>
            <a:ext cx="1854707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2259" y="1892808"/>
            <a:ext cx="1979676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4180" y="1929383"/>
            <a:ext cx="1735835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74180" y="1992884"/>
            <a:ext cx="1736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Convolution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14745" y="2990089"/>
            <a:ext cx="1854707" cy="673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0067" y="2993136"/>
            <a:ext cx="2002536" cy="758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4180" y="3029711"/>
            <a:ext cx="1735835" cy="556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74180" y="3093211"/>
            <a:ext cx="1736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Max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Pooling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14745" y="4058412"/>
            <a:ext cx="1854707" cy="673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2259" y="4061460"/>
            <a:ext cx="1979676" cy="758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4180" y="4098036"/>
            <a:ext cx="1735835" cy="556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74180" y="4161790"/>
            <a:ext cx="1736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Convolution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14745" y="5091684"/>
            <a:ext cx="1854707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0067" y="5094732"/>
            <a:ext cx="2002536" cy="7589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74180" y="5131309"/>
            <a:ext cx="1735835" cy="5562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74180" y="5194758"/>
            <a:ext cx="17360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Max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Pooling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92923" y="1452372"/>
            <a:ext cx="547370" cy="440690"/>
          </a:xfrm>
          <a:custGeom>
            <a:avLst/>
            <a:gdLst/>
            <a:ahLst/>
            <a:cxnLst/>
            <a:rect l="l" t="t" r="r" b="b"/>
            <a:pathLst>
              <a:path w="547370" h="440689">
                <a:moveTo>
                  <a:pt x="547115" y="220217"/>
                </a:moveTo>
                <a:lnTo>
                  <a:pt x="0" y="220217"/>
                </a:lnTo>
                <a:lnTo>
                  <a:pt x="273558" y="440436"/>
                </a:lnTo>
                <a:lnTo>
                  <a:pt x="547115" y="220217"/>
                </a:lnTo>
                <a:close/>
              </a:path>
              <a:path w="547370" h="440689">
                <a:moveTo>
                  <a:pt x="410337" y="0"/>
                </a:moveTo>
                <a:lnTo>
                  <a:pt x="136778" y="0"/>
                </a:lnTo>
                <a:lnTo>
                  <a:pt x="136778" y="220217"/>
                </a:lnTo>
                <a:lnTo>
                  <a:pt x="410337" y="220217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92923" y="1452372"/>
            <a:ext cx="547370" cy="440690"/>
          </a:xfrm>
          <a:custGeom>
            <a:avLst/>
            <a:gdLst/>
            <a:ahLst/>
            <a:cxnLst/>
            <a:rect l="l" t="t" r="r" b="b"/>
            <a:pathLst>
              <a:path w="547370" h="440689">
                <a:moveTo>
                  <a:pt x="0" y="220217"/>
                </a:moveTo>
                <a:lnTo>
                  <a:pt x="136778" y="220217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217"/>
                </a:lnTo>
                <a:lnTo>
                  <a:pt x="547115" y="220217"/>
                </a:lnTo>
                <a:lnTo>
                  <a:pt x="273558" y="440436"/>
                </a:lnTo>
                <a:lnTo>
                  <a:pt x="0" y="220217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2923" y="2561845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547115" y="220979"/>
                </a:moveTo>
                <a:lnTo>
                  <a:pt x="0" y="220979"/>
                </a:lnTo>
                <a:lnTo>
                  <a:pt x="273558" y="441959"/>
                </a:lnTo>
                <a:lnTo>
                  <a:pt x="547115" y="220979"/>
                </a:lnTo>
                <a:close/>
              </a:path>
              <a:path w="547370" h="441960">
                <a:moveTo>
                  <a:pt x="410337" y="0"/>
                </a:moveTo>
                <a:lnTo>
                  <a:pt x="136778" y="0"/>
                </a:lnTo>
                <a:lnTo>
                  <a:pt x="136778" y="220979"/>
                </a:lnTo>
                <a:lnTo>
                  <a:pt x="410337" y="220979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2923" y="2561845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0" y="220979"/>
                </a:moveTo>
                <a:lnTo>
                  <a:pt x="136778" y="220979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979"/>
                </a:lnTo>
                <a:lnTo>
                  <a:pt x="547115" y="220979"/>
                </a:lnTo>
                <a:lnTo>
                  <a:pt x="273558" y="441959"/>
                </a:lnTo>
                <a:lnTo>
                  <a:pt x="0" y="22097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92923" y="3654553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547115" y="220980"/>
                </a:moveTo>
                <a:lnTo>
                  <a:pt x="0" y="220980"/>
                </a:lnTo>
                <a:lnTo>
                  <a:pt x="273558" y="441960"/>
                </a:lnTo>
                <a:lnTo>
                  <a:pt x="547115" y="220980"/>
                </a:lnTo>
                <a:close/>
              </a:path>
              <a:path w="547370" h="441960">
                <a:moveTo>
                  <a:pt x="410337" y="0"/>
                </a:moveTo>
                <a:lnTo>
                  <a:pt x="136778" y="0"/>
                </a:lnTo>
                <a:lnTo>
                  <a:pt x="136778" y="220980"/>
                </a:lnTo>
                <a:lnTo>
                  <a:pt x="410337" y="220980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2923" y="3654553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0" y="220980"/>
                </a:moveTo>
                <a:lnTo>
                  <a:pt x="136778" y="220980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980"/>
                </a:lnTo>
                <a:lnTo>
                  <a:pt x="547115" y="220980"/>
                </a:lnTo>
                <a:lnTo>
                  <a:pt x="273558" y="441960"/>
                </a:lnTo>
                <a:lnTo>
                  <a:pt x="0" y="22098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92923" y="4689348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547115" y="220979"/>
                </a:moveTo>
                <a:lnTo>
                  <a:pt x="0" y="220979"/>
                </a:lnTo>
                <a:lnTo>
                  <a:pt x="273558" y="441959"/>
                </a:lnTo>
                <a:lnTo>
                  <a:pt x="547115" y="220979"/>
                </a:lnTo>
                <a:close/>
              </a:path>
              <a:path w="547370" h="441960">
                <a:moveTo>
                  <a:pt x="410337" y="0"/>
                </a:moveTo>
                <a:lnTo>
                  <a:pt x="136778" y="0"/>
                </a:lnTo>
                <a:lnTo>
                  <a:pt x="136778" y="220979"/>
                </a:lnTo>
                <a:lnTo>
                  <a:pt x="410337" y="220979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92923" y="4689348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0" y="220979"/>
                </a:moveTo>
                <a:lnTo>
                  <a:pt x="136778" y="220979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979"/>
                </a:lnTo>
                <a:lnTo>
                  <a:pt x="547115" y="220979"/>
                </a:lnTo>
                <a:lnTo>
                  <a:pt x="273558" y="441959"/>
                </a:lnTo>
                <a:lnTo>
                  <a:pt x="0" y="2209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028939" y="3428441"/>
            <a:ext cx="14624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repeat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many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50402" y="1806702"/>
            <a:ext cx="335280" cy="4048125"/>
          </a:xfrm>
          <a:custGeom>
            <a:avLst/>
            <a:gdLst/>
            <a:ahLst/>
            <a:cxnLst/>
            <a:rect l="l" t="t" r="r" b="b"/>
            <a:pathLst>
              <a:path w="335279" h="4048125">
                <a:moveTo>
                  <a:pt x="0" y="4047744"/>
                </a:moveTo>
                <a:lnTo>
                  <a:pt x="38437" y="4041289"/>
                </a:lnTo>
                <a:lnTo>
                  <a:pt x="73722" y="4022905"/>
                </a:lnTo>
                <a:lnTo>
                  <a:pt x="104849" y="3994056"/>
                </a:lnTo>
                <a:lnTo>
                  <a:pt x="130810" y="3956210"/>
                </a:lnTo>
                <a:lnTo>
                  <a:pt x="150600" y="3910834"/>
                </a:lnTo>
                <a:lnTo>
                  <a:pt x="163212" y="3859394"/>
                </a:lnTo>
                <a:lnTo>
                  <a:pt x="167640" y="3803357"/>
                </a:lnTo>
                <a:lnTo>
                  <a:pt x="167640" y="2268220"/>
                </a:lnTo>
                <a:lnTo>
                  <a:pt x="172067" y="2212217"/>
                </a:lnTo>
                <a:lnTo>
                  <a:pt x="184679" y="2160795"/>
                </a:lnTo>
                <a:lnTo>
                  <a:pt x="204469" y="2115424"/>
                </a:lnTo>
                <a:lnTo>
                  <a:pt x="230430" y="2077576"/>
                </a:lnTo>
                <a:lnTo>
                  <a:pt x="261557" y="2048721"/>
                </a:lnTo>
                <a:lnTo>
                  <a:pt x="296842" y="2030329"/>
                </a:lnTo>
                <a:lnTo>
                  <a:pt x="335279" y="2023872"/>
                </a:lnTo>
                <a:lnTo>
                  <a:pt x="296842" y="2017414"/>
                </a:lnTo>
                <a:lnTo>
                  <a:pt x="261557" y="1999022"/>
                </a:lnTo>
                <a:lnTo>
                  <a:pt x="230430" y="1970167"/>
                </a:lnTo>
                <a:lnTo>
                  <a:pt x="204469" y="1932319"/>
                </a:lnTo>
                <a:lnTo>
                  <a:pt x="184679" y="1886948"/>
                </a:lnTo>
                <a:lnTo>
                  <a:pt x="172067" y="1835526"/>
                </a:lnTo>
                <a:lnTo>
                  <a:pt x="167640" y="1779524"/>
                </a:lnTo>
                <a:lnTo>
                  <a:pt x="167640" y="244348"/>
                </a:lnTo>
                <a:lnTo>
                  <a:pt x="163212" y="188345"/>
                </a:lnTo>
                <a:lnTo>
                  <a:pt x="150600" y="136923"/>
                </a:lnTo>
                <a:lnTo>
                  <a:pt x="130810" y="91552"/>
                </a:lnTo>
                <a:lnTo>
                  <a:pt x="104849" y="53704"/>
                </a:lnTo>
                <a:lnTo>
                  <a:pt x="73722" y="24849"/>
                </a:lnTo>
                <a:lnTo>
                  <a:pt x="38437" y="6457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3220" y="1848612"/>
            <a:ext cx="1858010" cy="1899285"/>
          </a:xfrm>
          <a:custGeom>
            <a:avLst/>
            <a:gdLst/>
            <a:ahLst/>
            <a:cxnLst/>
            <a:rect l="l" t="t" r="r" b="b"/>
            <a:pathLst>
              <a:path w="1858009" h="1899285">
                <a:moveTo>
                  <a:pt x="0" y="1898904"/>
                </a:moveTo>
                <a:lnTo>
                  <a:pt x="1857755" y="1898904"/>
                </a:lnTo>
                <a:lnTo>
                  <a:pt x="1857755" y="0"/>
                </a:lnTo>
                <a:lnTo>
                  <a:pt x="0" y="0"/>
                </a:lnTo>
                <a:lnTo>
                  <a:pt x="0" y="1898904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45309" y="3529585"/>
            <a:ext cx="2217419" cy="640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3389" y="3467100"/>
            <a:ext cx="2406395" cy="865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04744" y="3569208"/>
            <a:ext cx="2098548" cy="5227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04745" y="3579317"/>
            <a:ext cx="2098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77287" y="4262121"/>
            <a:ext cx="3945890" cy="183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0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Smaller </a:t>
            </a:r>
            <a:r>
              <a:rPr sz="2800" spc="-5" dirty="0">
                <a:latin typeface="Calibri"/>
                <a:cs typeface="Calibri"/>
              </a:rPr>
              <a:t>than the </a:t>
            </a:r>
            <a:r>
              <a:rPr sz="2800" spc="-10" dirty="0">
                <a:latin typeface="Calibri"/>
                <a:cs typeface="Calibri"/>
              </a:rPr>
              <a:t>original  image</a:t>
            </a:r>
            <a:endParaRPr sz="2800">
              <a:latin typeface="Calibri"/>
              <a:cs typeface="Calibri"/>
            </a:endParaRPr>
          </a:p>
          <a:p>
            <a:pPr marL="12700" marR="5080">
              <a:spcBef>
                <a:spcPts val="835"/>
              </a:spcBef>
            </a:pPr>
            <a:r>
              <a:rPr sz="2800" spc="-10" dirty="0">
                <a:latin typeface="Calibri"/>
                <a:cs typeface="Calibri"/>
              </a:rPr>
              <a:t>The number </a:t>
            </a:r>
            <a:r>
              <a:rPr sz="2800" spc="-5" dirty="0">
                <a:latin typeface="Calibri"/>
                <a:cs typeface="Calibri"/>
              </a:rPr>
              <a:t>of the channel  is the </a:t>
            </a:r>
            <a:r>
              <a:rPr sz="2800" spc="-10" dirty="0">
                <a:latin typeface="Calibri"/>
                <a:cs typeface="Calibri"/>
              </a:rPr>
              <a:t>number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filters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58156" y="3788664"/>
            <a:ext cx="2270125" cy="173990"/>
          </a:xfrm>
          <a:custGeom>
            <a:avLst/>
            <a:gdLst/>
            <a:ahLst/>
            <a:cxnLst/>
            <a:rect l="l" t="t" r="r" b="b"/>
            <a:pathLst>
              <a:path w="2270125" h="173989">
                <a:moveTo>
                  <a:pt x="173736" y="0"/>
                </a:moveTo>
                <a:lnTo>
                  <a:pt x="0" y="86868"/>
                </a:lnTo>
                <a:lnTo>
                  <a:pt x="173736" y="173736"/>
                </a:lnTo>
                <a:lnTo>
                  <a:pt x="173736" y="115824"/>
                </a:lnTo>
                <a:lnTo>
                  <a:pt x="144780" y="115824"/>
                </a:lnTo>
                <a:lnTo>
                  <a:pt x="144780" y="57912"/>
                </a:lnTo>
                <a:lnTo>
                  <a:pt x="173736" y="57912"/>
                </a:lnTo>
                <a:lnTo>
                  <a:pt x="173736" y="0"/>
                </a:lnTo>
                <a:close/>
              </a:path>
              <a:path w="2270125" h="173989">
                <a:moveTo>
                  <a:pt x="173736" y="57912"/>
                </a:moveTo>
                <a:lnTo>
                  <a:pt x="144780" y="57912"/>
                </a:lnTo>
                <a:lnTo>
                  <a:pt x="144780" y="115824"/>
                </a:lnTo>
                <a:lnTo>
                  <a:pt x="173736" y="115824"/>
                </a:lnTo>
                <a:lnTo>
                  <a:pt x="173736" y="57912"/>
                </a:lnTo>
                <a:close/>
              </a:path>
              <a:path w="2270125" h="173989">
                <a:moveTo>
                  <a:pt x="2270125" y="57912"/>
                </a:moveTo>
                <a:lnTo>
                  <a:pt x="173736" y="57912"/>
                </a:lnTo>
                <a:lnTo>
                  <a:pt x="173736" y="115824"/>
                </a:lnTo>
                <a:lnTo>
                  <a:pt x="2270125" y="115824"/>
                </a:lnTo>
                <a:lnTo>
                  <a:pt x="2270125" y="57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13220" y="4002024"/>
            <a:ext cx="1858010" cy="1899285"/>
          </a:xfrm>
          <a:custGeom>
            <a:avLst/>
            <a:gdLst/>
            <a:ahLst/>
            <a:cxnLst/>
            <a:rect l="l" t="t" r="r" b="b"/>
            <a:pathLst>
              <a:path w="1858009" h="1899285">
                <a:moveTo>
                  <a:pt x="0" y="1898903"/>
                </a:moveTo>
                <a:lnTo>
                  <a:pt x="1857755" y="1898903"/>
                </a:lnTo>
                <a:lnTo>
                  <a:pt x="1857755" y="0"/>
                </a:lnTo>
                <a:lnTo>
                  <a:pt x="0" y="0"/>
                </a:lnTo>
                <a:lnTo>
                  <a:pt x="0" y="1898903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16581" y="1612391"/>
            <a:ext cx="720851" cy="719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6580" y="1612392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5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8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88892" y="1612391"/>
            <a:ext cx="719328" cy="7193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88893" y="1612392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4" h="719455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8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56889" y="2503933"/>
            <a:ext cx="720851" cy="7208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56888" y="2503932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5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5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86101" y="2503933"/>
            <a:ext cx="719327" cy="7208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86101" y="2503932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7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07080" y="1828801"/>
            <a:ext cx="720851" cy="7193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07079" y="1828801"/>
            <a:ext cx="721360" cy="719455"/>
          </a:xfrm>
          <a:custGeom>
            <a:avLst/>
            <a:gdLst/>
            <a:ahLst/>
            <a:cxnLst/>
            <a:rect l="l" t="t" r="r" b="b"/>
            <a:pathLst>
              <a:path w="721360" h="719455">
                <a:moveTo>
                  <a:pt x="0" y="359663"/>
                </a:moveTo>
                <a:lnTo>
                  <a:pt x="3291" y="310861"/>
                </a:lnTo>
                <a:lnTo>
                  <a:pt x="12878" y="264054"/>
                </a:lnTo>
                <a:lnTo>
                  <a:pt x="28330" y="219670"/>
                </a:lnTo>
                <a:lnTo>
                  <a:pt x="49219" y="178138"/>
                </a:lnTo>
                <a:lnTo>
                  <a:pt x="75114" y="139887"/>
                </a:lnTo>
                <a:lnTo>
                  <a:pt x="105584" y="105346"/>
                </a:lnTo>
                <a:lnTo>
                  <a:pt x="140201" y="74943"/>
                </a:lnTo>
                <a:lnTo>
                  <a:pt x="178533" y="49106"/>
                </a:lnTo>
                <a:lnTo>
                  <a:pt x="220152" y="28265"/>
                </a:lnTo>
                <a:lnTo>
                  <a:pt x="264627" y="12848"/>
                </a:lnTo>
                <a:lnTo>
                  <a:pt x="311528" y="3283"/>
                </a:lnTo>
                <a:lnTo>
                  <a:pt x="360425" y="0"/>
                </a:lnTo>
                <a:lnTo>
                  <a:pt x="409323" y="3283"/>
                </a:lnTo>
                <a:lnTo>
                  <a:pt x="456224" y="12848"/>
                </a:lnTo>
                <a:lnTo>
                  <a:pt x="500699" y="28265"/>
                </a:lnTo>
                <a:lnTo>
                  <a:pt x="542318" y="49106"/>
                </a:lnTo>
                <a:lnTo>
                  <a:pt x="580650" y="74943"/>
                </a:lnTo>
                <a:lnTo>
                  <a:pt x="615267" y="105346"/>
                </a:lnTo>
                <a:lnTo>
                  <a:pt x="645737" y="139887"/>
                </a:lnTo>
                <a:lnTo>
                  <a:pt x="671632" y="178138"/>
                </a:lnTo>
                <a:lnTo>
                  <a:pt x="692521" y="219670"/>
                </a:lnTo>
                <a:lnTo>
                  <a:pt x="707973" y="264054"/>
                </a:lnTo>
                <a:lnTo>
                  <a:pt x="717560" y="310861"/>
                </a:lnTo>
                <a:lnTo>
                  <a:pt x="720851" y="359663"/>
                </a:lnTo>
                <a:lnTo>
                  <a:pt x="717560" y="408466"/>
                </a:lnTo>
                <a:lnTo>
                  <a:pt x="707973" y="455273"/>
                </a:lnTo>
                <a:lnTo>
                  <a:pt x="692521" y="499657"/>
                </a:lnTo>
                <a:lnTo>
                  <a:pt x="671632" y="541189"/>
                </a:lnTo>
                <a:lnTo>
                  <a:pt x="645737" y="579440"/>
                </a:lnTo>
                <a:lnTo>
                  <a:pt x="615267" y="613981"/>
                </a:lnTo>
                <a:lnTo>
                  <a:pt x="580650" y="644384"/>
                </a:lnTo>
                <a:lnTo>
                  <a:pt x="542318" y="670221"/>
                </a:lnTo>
                <a:lnTo>
                  <a:pt x="500699" y="691062"/>
                </a:lnTo>
                <a:lnTo>
                  <a:pt x="456224" y="706479"/>
                </a:lnTo>
                <a:lnTo>
                  <a:pt x="409323" y="716044"/>
                </a:lnTo>
                <a:lnTo>
                  <a:pt x="360425" y="719327"/>
                </a:lnTo>
                <a:lnTo>
                  <a:pt x="311528" y="716044"/>
                </a:lnTo>
                <a:lnTo>
                  <a:pt x="264627" y="706479"/>
                </a:lnTo>
                <a:lnTo>
                  <a:pt x="220152" y="691062"/>
                </a:lnTo>
                <a:lnTo>
                  <a:pt x="178533" y="670221"/>
                </a:lnTo>
                <a:lnTo>
                  <a:pt x="140201" y="644384"/>
                </a:lnTo>
                <a:lnTo>
                  <a:pt x="105584" y="613981"/>
                </a:lnTo>
                <a:lnTo>
                  <a:pt x="75114" y="579440"/>
                </a:lnTo>
                <a:lnTo>
                  <a:pt x="49219" y="541189"/>
                </a:lnTo>
                <a:lnTo>
                  <a:pt x="28330" y="499657"/>
                </a:lnTo>
                <a:lnTo>
                  <a:pt x="12878" y="455273"/>
                </a:lnTo>
                <a:lnTo>
                  <a:pt x="3291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387344" y="1757298"/>
            <a:ext cx="41783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56845">
              <a:lnSpc>
                <a:spcPts val="2295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314444" y="1805940"/>
            <a:ext cx="719328" cy="7208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14445" y="1805939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4" h="721360">
                <a:moveTo>
                  <a:pt x="0" y="360425"/>
                </a:moveTo>
                <a:lnTo>
                  <a:pt x="3283" y="311528"/>
                </a:lnTo>
                <a:lnTo>
                  <a:pt x="12848" y="264627"/>
                </a:lnTo>
                <a:lnTo>
                  <a:pt x="28265" y="220152"/>
                </a:lnTo>
                <a:lnTo>
                  <a:pt x="49106" y="178533"/>
                </a:lnTo>
                <a:lnTo>
                  <a:pt x="74943" y="140201"/>
                </a:lnTo>
                <a:lnTo>
                  <a:pt x="105346" y="105584"/>
                </a:lnTo>
                <a:lnTo>
                  <a:pt x="139887" y="75114"/>
                </a:lnTo>
                <a:lnTo>
                  <a:pt x="178138" y="49219"/>
                </a:lnTo>
                <a:lnTo>
                  <a:pt x="219670" y="28330"/>
                </a:lnTo>
                <a:lnTo>
                  <a:pt x="264054" y="12878"/>
                </a:lnTo>
                <a:lnTo>
                  <a:pt x="310861" y="3291"/>
                </a:lnTo>
                <a:lnTo>
                  <a:pt x="359663" y="0"/>
                </a:lnTo>
                <a:lnTo>
                  <a:pt x="408466" y="3291"/>
                </a:lnTo>
                <a:lnTo>
                  <a:pt x="455273" y="12878"/>
                </a:lnTo>
                <a:lnTo>
                  <a:pt x="499657" y="28330"/>
                </a:lnTo>
                <a:lnTo>
                  <a:pt x="541189" y="49219"/>
                </a:lnTo>
                <a:lnTo>
                  <a:pt x="579440" y="75114"/>
                </a:lnTo>
                <a:lnTo>
                  <a:pt x="613981" y="105584"/>
                </a:lnTo>
                <a:lnTo>
                  <a:pt x="644384" y="140201"/>
                </a:lnTo>
                <a:lnTo>
                  <a:pt x="670221" y="178533"/>
                </a:lnTo>
                <a:lnTo>
                  <a:pt x="691062" y="220152"/>
                </a:lnTo>
                <a:lnTo>
                  <a:pt x="706479" y="264627"/>
                </a:lnTo>
                <a:lnTo>
                  <a:pt x="716044" y="311528"/>
                </a:lnTo>
                <a:lnTo>
                  <a:pt x="719328" y="360425"/>
                </a:lnTo>
                <a:lnTo>
                  <a:pt x="716044" y="409323"/>
                </a:lnTo>
                <a:lnTo>
                  <a:pt x="706479" y="456224"/>
                </a:lnTo>
                <a:lnTo>
                  <a:pt x="691062" y="500699"/>
                </a:lnTo>
                <a:lnTo>
                  <a:pt x="670221" y="542318"/>
                </a:lnTo>
                <a:lnTo>
                  <a:pt x="644384" y="580650"/>
                </a:lnTo>
                <a:lnTo>
                  <a:pt x="613981" y="615267"/>
                </a:lnTo>
                <a:lnTo>
                  <a:pt x="579440" y="645737"/>
                </a:lnTo>
                <a:lnTo>
                  <a:pt x="541189" y="671632"/>
                </a:lnTo>
                <a:lnTo>
                  <a:pt x="499657" y="692521"/>
                </a:lnTo>
                <a:lnTo>
                  <a:pt x="455273" y="707973"/>
                </a:lnTo>
                <a:lnTo>
                  <a:pt x="408466" y="717560"/>
                </a:lnTo>
                <a:lnTo>
                  <a:pt x="359663" y="720851"/>
                </a:lnTo>
                <a:lnTo>
                  <a:pt x="310861" y="717560"/>
                </a:lnTo>
                <a:lnTo>
                  <a:pt x="264054" y="707973"/>
                </a:lnTo>
                <a:lnTo>
                  <a:pt x="219670" y="692521"/>
                </a:lnTo>
                <a:lnTo>
                  <a:pt x="178138" y="671632"/>
                </a:lnTo>
                <a:lnTo>
                  <a:pt x="139887" y="645737"/>
                </a:lnTo>
                <a:lnTo>
                  <a:pt x="105346" y="615267"/>
                </a:lnTo>
                <a:lnTo>
                  <a:pt x="74943" y="580650"/>
                </a:lnTo>
                <a:lnTo>
                  <a:pt x="49106" y="542318"/>
                </a:lnTo>
                <a:lnTo>
                  <a:pt x="28265" y="500699"/>
                </a:lnTo>
                <a:lnTo>
                  <a:pt x="12848" y="456224"/>
                </a:lnTo>
                <a:lnTo>
                  <a:pt x="3283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82440" y="2660905"/>
            <a:ext cx="720851" cy="7208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2439" y="2660904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360425"/>
                </a:moveTo>
                <a:lnTo>
                  <a:pt x="3291" y="311528"/>
                </a:lnTo>
                <a:lnTo>
                  <a:pt x="12878" y="264627"/>
                </a:lnTo>
                <a:lnTo>
                  <a:pt x="28330" y="220152"/>
                </a:lnTo>
                <a:lnTo>
                  <a:pt x="49219" y="178533"/>
                </a:lnTo>
                <a:lnTo>
                  <a:pt x="75114" y="140201"/>
                </a:lnTo>
                <a:lnTo>
                  <a:pt x="105584" y="105584"/>
                </a:lnTo>
                <a:lnTo>
                  <a:pt x="140201" y="75114"/>
                </a:lnTo>
                <a:lnTo>
                  <a:pt x="178533" y="49219"/>
                </a:lnTo>
                <a:lnTo>
                  <a:pt x="220152" y="28330"/>
                </a:lnTo>
                <a:lnTo>
                  <a:pt x="264627" y="12878"/>
                </a:lnTo>
                <a:lnTo>
                  <a:pt x="311528" y="3291"/>
                </a:lnTo>
                <a:lnTo>
                  <a:pt x="360426" y="0"/>
                </a:lnTo>
                <a:lnTo>
                  <a:pt x="409323" y="3291"/>
                </a:lnTo>
                <a:lnTo>
                  <a:pt x="456224" y="12878"/>
                </a:lnTo>
                <a:lnTo>
                  <a:pt x="500699" y="28330"/>
                </a:lnTo>
                <a:lnTo>
                  <a:pt x="542318" y="49219"/>
                </a:lnTo>
                <a:lnTo>
                  <a:pt x="580650" y="75114"/>
                </a:lnTo>
                <a:lnTo>
                  <a:pt x="615267" y="105584"/>
                </a:lnTo>
                <a:lnTo>
                  <a:pt x="645737" y="140201"/>
                </a:lnTo>
                <a:lnTo>
                  <a:pt x="671632" y="178533"/>
                </a:lnTo>
                <a:lnTo>
                  <a:pt x="692521" y="220152"/>
                </a:lnTo>
                <a:lnTo>
                  <a:pt x="707973" y="264627"/>
                </a:lnTo>
                <a:lnTo>
                  <a:pt x="717560" y="311528"/>
                </a:lnTo>
                <a:lnTo>
                  <a:pt x="720851" y="360425"/>
                </a:lnTo>
                <a:lnTo>
                  <a:pt x="717560" y="409323"/>
                </a:lnTo>
                <a:lnTo>
                  <a:pt x="707973" y="456224"/>
                </a:lnTo>
                <a:lnTo>
                  <a:pt x="692521" y="500699"/>
                </a:lnTo>
                <a:lnTo>
                  <a:pt x="671632" y="542318"/>
                </a:lnTo>
                <a:lnTo>
                  <a:pt x="645737" y="580650"/>
                </a:lnTo>
                <a:lnTo>
                  <a:pt x="615267" y="615267"/>
                </a:lnTo>
                <a:lnTo>
                  <a:pt x="580650" y="645737"/>
                </a:lnTo>
                <a:lnTo>
                  <a:pt x="542318" y="671632"/>
                </a:lnTo>
                <a:lnTo>
                  <a:pt x="500699" y="692521"/>
                </a:lnTo>
                <a:lnTo>
                  <a:pt x="456224" y="707973"/>
                </a:lnTo>
                <a:lnTo>
                  <a:pt x="409323" y="717560"/>
                </a:lnTo>
                <a:lnTo>
                  <a:pt x="360426" y="720851"/>
                </a:lnTo>
                <a:lnTo>
                  <a:pt x="311528" y="717560"/>
                </a:lnTo>
                <a:lnTo>
                  <a:pt x="264627" y="707973"/>
                </a:lnTo>
                <a:lnTo>
                  <a:pt x="220152" y="692521"/>
                </a:lnTo>
                <a:lnTo>
                  <a:pt x="178533" y="671632"/>
                </a:lnTo>
                <a:lnTo>
                  <a:pt x="140201" y="645737"/>
                </a:lnTo>
                <a:lnTo>
                  <a:pt x="105584" y="615267"/>
                </a:lnTo>
                <a:lnTo>
                  <a:pt x="75114" y="580650"/>
                </a:lnTo>
                <a:lnTo>
                  <a:pt x="49219" y="542318"/>
                </a:lnTo>
                <a:lnTo>
                  <a:pt x="28330" y="500699"/>
                </a:lnTo>
                <a:lnTo>
                  <a:pt x="12878" y="456224"/>
                </a:lnTo>
                <a:lnTo>
                  <a:pt x="3291" y="409323"/>
                </a:lnTo>
                <a:lnTo>
                  <a:pt x="0" y="360425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90317" y="2663952"/>
            <a:ext cx="719327" cy="7193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90317" y="2663952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0" y="359663"/>
                </a:moveTo>
                <a:lnTo>
                  <a:pt x="3283" y="310861"/>
                </a:lnTo>
                <a:lnTo>
                  <a:pt x="12848" y="264054"/>
                </a:lnTo>
                <a:lnTo>
                  <a:pt x="28265" y="219670"/>
                </a:lnTo>
                <a:lnTo>
                  <a:pt x="49106" y="178138"/>
                </a:lnTo>
                <a:lnTo>
                  <a:pt x="74943" y="139887"/>
                </a:lnTo>
                <a:lnTo>
                  <a:pt x="105346" y="105346"/>
                </a:lnTo>
                <a:lnTo>
                  <a:pt x="139887" y="74943"/>
                </a:lnTo>
                <a:lnTo>
                  <a:pt x="178138" y="49106"/>
                </a:lnTo>
                <a:lnTo>
                  <a:pt x="219670" y="28265"/>
                </a:lnTo>
                <a:lnTo>
                  <a:pt x="264054" y="12848"/>
                </a:lnTo>
                <a:lnTo>
                  <a:pt x="310861" y="3283"/>
                </a:lnTo>
                <a:lnTo>
                  <a:pt x="359663" y="0"/>
                </a:lnTo>
                <a:lnTo>
                  <a:pt x="408466" y="3283"/>
                </a:lnTo>
                <a:lnTo>
                  <a:pt x="455273" y="12848"/>
                </a:lnTo>
                <a:lnTo>
                  <a:pt x="499657" y="28265"/>
                </a:lnTo>
                <a:lnTo>
                  <a:pt x="541189" y="49106"/>
                </a:lnTo>
                <a:lnTo>
                  <a:pt x="579440" y="74943"/>
                </a:lnTo>
                <a:lnTo>
                  <a:pt x="613981" y="105346"/>
                </a:lnTo>
                <a:lnTo>
                  <a:pt x="644384" y="139887"/>
                </a:lnTo>
                <a:lnTo>
                  <a:pt x="670221" y="178138"/>
                </a:lnTo>
                <a:lnTo>
                  <a:pt x="691062" y="219670"/>
                </a:lnTo>
                <a:lnTo>
                  <a:pt x="706479" y="264054"/>
                </a:lnTo>
                <a:lnTo>
                  <a:pt x="716044" y="310861"/>
                </a:lnTo>
                <a:lnTo>
                  <a:pt x="719327" y="359663"/>
                </a:lnTo>
                <a:lnTo>
                  <a:pt x="716044" y="408466"/>
                </a:lnTo>
                <a:lnTo>
                  <a:pt x="706479" y="455273"/>
                </a:lnTo>
                <a:lnTo>
                  <a:pt x="691062" y="499657"/>
                </a:lnTo>
                <a:lnTo>
                  <a:pt x="670221" y="541189"/>
                </a:lnTo>
                <a:lnTo>
                  <a:pt x="644384" y="579440"/>
                </a:lnTo>
                <a:lnTo>
                  <a:pt x="613981" y="613981"/>
                </a:lnTo>
                <a:lnTo>
                  <a:pt x="579440" y="644384"/>
                </a:lnTo>
                <a:lnTo>
                  <a:pt x="541189" y="670221"/>
                </a:lnTo>
                <a:lnTo>
                  <a:pt x="499657" y="691062"/>
                </a:lnTo>
                <a:lnTo>
                  <a:pt x="455273" y="706479"/>
                </a:lnTo>
                <a:lnTo>
                  <a:pt x="408466" y="716044"/>
                </a:lnTo>
                <a:lnTo>
                  <a:pt x="359663" y="719327"/>
                </a:lnTo>
                <a:lnTo>
                  <a:pt x="310861" y="716044"/>
                </a:lnTo>
                <a:lnTo>
                  <a:pt x="264054" y="706479"/>
                </a:lnTo>
                <a:lnTo>
                  <a:pt x="219670" y="691062"/>
                </a:lnTo>
                <a:lnTo>
                  <a:pt x="178138" y="670221"/>
                </a:lnTo>
                <a:lnTo>
                  <a:pt x="139887" y="644384"/>
                </a:lnTo>
                <a:lnTo>
                  <a:pt x="105346" y="613981"/>
                </a:lnTo>
                <a:lnTo>
                  <a:pt x="74943" y="579440"/>
                </a:lnTo>
                <a:lnTo>
                  <a:pt x="49106" y="541189"/>
                </a:lnTo>
                <a:lnTo>
                  <a:pt x="28265" y="499657"/>
                </a:lnTo>
                <a:lnTo>
                  <a:pt x="12848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356229" y="1757298"/>
            <a:ext cx="140843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0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3600" baseline="-35879" dirty="0">
                <a:latin typeface="Calibri"/>
                <a:cs typeface="Calibri"/>
              </a:rPr>
              <a:t>1</a:t>
            </a:r>
            <a:endParaRPr sz="3600" baseline="-35879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R="35560" algn="r">
              <a:tabLst>
                <a:tab pos="971550" algn="l"/>
              </a:tabLst>
            </a:pPr>
            <a:r>
              <a:rPr sz="2400" dirty="0">
                <a:latin typeface="Calibri"/>
                <a:cs typeface="Calibri"/>
              </a:rPr>
              <a:t>3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3600" baseline="-28935" dirty="0">
                <a:latin typeface="Calibri"/>
                <a:cs typeface="Calibri"/>
              </a:rPr>
              <a:t>0	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3600" baseline="-28935" dirty="0">
                <a:latin typeface="Calibri"/>
                <a:cs typeface="Calibri"/>
              </a:rPr>
              <a:t>3</a:t>
            </a:r>
            <a:endParaRPr sz="3600" baseline="-2893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350329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whole</a:t>
            </a:r>
            <a:r>
              <a:rPr spc="-40" dirty="0"/>
              <a:t> </a:t>
            </a:r>
            <a:r>
              <a:rPr spc="-5" dirty="0"/>
              <a:t>CNN</a:t>
            </a:r>
          </a:p>
        </p:txBody>
      </p:sp>
      <p:sp>
        <p:nvSpPr>
          <p:cNvPr id="3" name="object 3"/>
          <p:cNvSpPr/>
          <p:nvPr/>
        </p:nvSpPr>
        <p:spPr>
          <a:xfrm>
            <a:off x="2966219" y="2374424"/>
            <a:ext cx="1615744" cy="3042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372" y="3678936"/>
            <a:ext cx="3025140" cy="947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2744" y="3631691"/>
            <a:ext cx="3165348" cy="112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3808" y="3718559"/>
            <a:ext cx="2906268" cy="83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3809" y="3732403"/>
            <a:ext cx="2906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107314" indent="34861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Fully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Connected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Feedforward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39129" y="192023"/>
            <a:ext cx="1770887" cy="1203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16707" y="1719834"/>
            <a:ext cx="1417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cat </a:t>
            </a:r>
            <a:r>
              <a:rPr sz="2400" spc="-5" dirty="0">
                <a:latin typeface="Calibri"/>
                <a:cs typeface="Calibri"/>
              </a:rPr>
              <a:t>dog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……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14745" y="1889760"/>
            <a:ext cx="1854707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1892808"/>
            <a:ext cx="1979676" cy="758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4180" y="1929383"/>
            <a:ext cx="1735835" cy="556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14745" y="2990089"/>
            <a:ext cx="1854707" cy="67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0067" y="2993136"/>
            <a:ext cx="2002536" cy="758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74180" y="3029711"/>
            <a:ext cx="1735835" cy="556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74180" y="1992885"/>
            <a:ext cx="1736089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Convolution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09220"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Max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Pooling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14745" y="4058412"/>
            <a:ext cx="1854707" cy="67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2259" y="4061460"/>
            <a:ext cx="1979676" cy="758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74180" y="4098036"/>
            <a:ext cx="1735835" cy="5562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74180" y="4161790"/>
            <a:ext cx="1736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Convolution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14745" y="5091684"/>
            <a:ext cx="1854707" cy="673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40067" y="5094732"/>
            <a:ext cx="2002536" cy="7589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4180" y="5131309"/>
            <a:ext cx="1735835" cy="5562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8408" y="6016753"/>
            <a:ext cx="1676400" cy="5775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3001" y="5969509"/>
            <a:ext cx="1347215" cy="758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7845" y="6056376"/>
            <a:ext cx="1557527" cy="460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47845" y="5194757"/>
            <a:ext cx="3662679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5175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Max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Pooling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347345"/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Flatten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92923" y="1452372"/>
            <a:ext cx="547370" cy="440690"/>
          </a:xfrm>
          <a:custGeom>
            <a:avLst/>
            <a:gdLst/>
            <a:ahLst/>
            <a:cxnLst/>
            <a:rect l="l" t="t" r="r" b="b"/>
            <a:pathLst>
              <a:path w="547370" h="440689">
                <a:moveTo>
                  <a:pt x="547115" y="220217"/>
                </a:moveTo>
                <a:lnTo>
                  <a:pt x="0" y="220217"/>
                </a:lnTo>
                <a:lnTo>
                  <a:pt x="273558" y="440436"/>
                </a:lnTo>
                <a:lnTo>
                  <a:pt x="547115" y="220217"/>
                </a:lnTo>
                <a:close/>
              </a:path>
              <a:path w="547370" h="440689">
                <a:moveTo>
                  <a:pt x="410337" y="0"/>
                </a:moveTo>
                <a:lnTo>
                  <a:pt x="136778" y="0"/>
                </a:lnTo>
                <a:lnTo>
                  <a:pt x="136778" y="220217"/>
                </a:lnTo>
                <a:lnTo>
                  <a:pt x="410337" y="220217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92923" y="1452372"/>
            <a:ext cx="547370" cy="440690"/>
          </a:xfrm>
          <a:custGeom>
            <a:avLst/>
            <a:gdLst/>
            <a:ahLst/>
            <a:cxnLst/>
            <a:rect l="l" t="t" r="r" b="b"/>
            <a:pathLst>
              <a:path w="547370" h="440689">
                <a:moveTo>
                  <a:pt x="0" y="220217"/>
                </a:moveTo>
                <a:lnTo>
                  <a:pt x="136778" y="220217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217"/>
                </a:lnTo>
                <a:lnTo>
                  <a:pt x="547115" y="220217"/>
                </a:lnTo>
                <a:lnTo>
                  <a:pt x="273558" y="440436"/>
                </a:lnTo>
                <a:lnTo>
                  <a:pt x="0" y="220217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2923" y="2561845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547115" y="220979"/>
                </a:moveTo>
                <a:lnTo>
                  <a:pt x="0" y="220979"/>
                </a:lnTo>
                <a:lnTo>
                  <a:pt x="273558" y="441959"/>
                </a:lnTo>
                <a:lnTo>
                  <a:pt x="547115" y="220979"/>
                </a:lnTo>
                <a:close/>
              </a:path>
              <a:path w="547370" h="441960">
                <a:moveTo>
                  <a:pt x="410337" y="0"/>
                </a:moveTo>
                <a:lnTo>
                  <a:pt x="136778" y="0"/>
                </a:lnTo>
                <a:lnTo>
                  <a:pt x="136778" y="220979"/>
                </a:lnTo>
                <a:lnTo>
                  <a:pt x="410337" y="220979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2923" y="2561845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0" y="220979"/>
                </a:moveTo>
                <a:lnTo>
                  <a:pt x="136778" y="220979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979"/>
                </a:lnTo>
                <a:lnTo>
                  <a:pt x="547115" y="220979"/>
                </a:lnTo>
                <a:lnTo>
                  <a:pt x="273558" y="441959"/>
                </a:lnTo>
                <a:lnTo>
                  <a:pt x="0" y="22097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2923" y="3654553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547115" y="220980"/>
                </a:moveTo>
                <a:lnTo>
                  <a:pt x="0" y="220980"/>
                </a:lnTo>
                <a:lnTo>
                  <a:pt x="273558" y="441960"/>
                </a:lnTo>
                <a:lnTo>
                  <a:pt x="547115" y="220980"/>
                </a:lnTo>
                <a:close/>
              </a:path>
              <a:path w="547370" h="441960">
                <a:moveTo>
                  <a:pt x="410337" y="0"/>
                </a:moveTo>
                <a:lnTo>
                  <a:pt x="136778" y="0"/>
                </a:lnTo>
                <a:lnTo>
                  <a:pt x="136778" y="220980"/>
                </a:lnTo>
                <a:lnTo>
                  <a:pt x="410337" y="220980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2923" y="3654553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0" y="220980"/>
                </a:moveTo>
                <a:lnTo>
                  <a:pt x="136778" y="220980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980"/>
                </a:lnTo>
                <a:lnTo>
                  <a:pt x="547115" y="220980"/>
                </a:lnTo>
                <a:lnTo>
                  <a:pt x="273558" y="441960"/>
                </a:lnTo>
                <a:lnTo>
                  <a:pt x="0" y="22098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92923" y="4689348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547115" y="220979"/>
                </a:moveTo>
                <a:lnTo>
                  <a:pt x="0" y="220979"/>
                </a:lnTo>
                <a:lnTo>
                  <a:pt x="273558" y="441959"/>
                </a:lnTo>
                <a:lnTo>
                  <a:pt x="547115" y="220979"/>
                </a:lnTo>
                <a:close/>
              </a:path>
              <a:path w="547370" h="441960">
                <a:moveTo>
                  <a:pt x="410337" y="0"/>
                </a:moveTo>
                <a:lnTo>
                  <a:pt x="136778" y="0"/>
                </a:lnTo>
                <a:lnTo>
                  <a:pt x="136778" y="220979"/>
                </a:lnTo>
                <a:lnTo>
                  <a:pt x="410337" y="220979"/>
                </a:lnTo>
                <a:lnTo>
                  <a:pt x="41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92923" y="4689348"/>
            <a:ext cx="547370" cy="441959"/>
          </a:xfrm>
          <a:custGeom>
            <a:avLst/>
            <a:gdLst/>
            <a:ahLst/>
            <a:cxnLst/>
            <a:rect l="l" t="t" r="r" b="b"/>
            <a:pathLst>
              <a:path w="547370" h="441960">
                <a:moveTo>
                  <a:pt x="0" y="220979"/>
                </a:moveTo>
                <a:lnTo>
                  <a:pt x="136778" y="220979"/>
                </a:lnTo>
                <a:lnTo>
                  <a:pt x="136778" y="0"/>
                </a:lnTo>
                <a:lnTo>
                  <a:pt x="410337" y="0"/>
                </a:lnTo>
                <a:lnTo>
                  <a:pt x="410337" y="220979"/>
                </a:lnTo>
                <a:lnTo>
                  <a:pt x="547115" y="220979"/>
                </a:lnTo>
                <a:lnTo>
                  <a:pt x="273558" y="441959"/>
                </a:lnTo>
                <a:lnTo>
                  <a:pt x="0" y="22097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05371" y="5753100"/>
            <a:ext cx="1379220" cy="751840"/>
          </a:xfrm>
          <a:custGeom>
            <a:avLst/>
            <a:gdLst/>
            <a:ahLst/>
            <a:cxnLst/>
            <a:rect l="l" t="t" r="r" b="b"/>
            <a:pathLst>
              <a:path w="1379220" h="751840">
                <a:moveTo>
                  <a:pt x="187832" y="375666"/>
                </a:moveTo>
                <a:lnTo>
                  <a:pt x="0" y="563499"/>
                </a:lnTo>
                <a:lnTo>
                  <a:pt x="187832" y="751332"/>
                </a:lnTo>
                <a:lnTo>
                  <a:pt x="187832" y="700938"/>
                </a:lnTo>
                <a:lnTo>
                  <a:pt x="1050543" y="700938"/>
                </a:lnTo>
                <a:lnTo>
                  <a:pt x="1099104" y="697374"/>
                </a:lnTo>
                <a:lnTo>
                  <a:pt x="1145455" y="687021"/>
                </a:lnTo>
                <a:lnTo>
                  <a:pt x="1189088" y="670387"/>
                </a:lnTo>
                <a:lnTo>
                  <a:pt x="1229493" y="647981"/>
                </a:lnTo>
                <a:lnTo>
                  <a:pt x="1266163" y="620311"/>
                </a:lnTo>
                <a:lnTo>
                  <a:pt x="1298587" y="587885"/>
                </a:lnTo>
                <a:lnTo>
                  <a:pt x="1326258" y="551213"/>
                </a:lnTo>
                <a:lnTo>
                  <a:pt x="1348665" y="510803"/>
                </a:lnTo>
                <a:lnTo>
                  <a:pt x="1365300" y="467162"/>
                </a:lnTo>
                <a:lnTo>
                  <a:pt x="1374480" y="426059"/>
                </a:lnTo>
                <a:lnTo>
                  <a:pt x="187832" y="426059"/>
                </a:lnTo>
                <a:lnTo>
                  <a:pt x="187832" y="375666"/>
                </a:lnTo>
                <a:close/>
              </a:path>
              <a:path w="1379220" h="751840">
                <a:moveTo>
                  <a:pt x="1379219" y="0"/>
                </a:moveTo>
                <a:lnTo>
                  <a:pt x="1104391" y="0"/>
                </a:lnTo>
                <a:lnTo>
                  <a:pt x="1104391" y="372224"/>
                </a:lnTo>
                <a:lnTo>
                  <a:pt x="1100157" y="393178"/>
                </a:lnTo>
                <a:lnTo>
                  <a:pt x="1088612" y="410290"/>
                </a:lnTo>
                <a:lnTo>
                  <a:pt x="1071495" y="421828"/>
                </a:lnTo>
                <a:lnTo>
                  <a:pt x="1050543" y="426059"/>
                </a:lnTo>
                <a:lnTo>
                  <a:pt x="1374480" y="426059"/>
                </a:lnTo>
                <a:lnTo>
                  <a:pt x="1375655" y="420799"/>
                </a:lnTo>
                <a:lnTo>
                  <a:pt x="1379219" y="372224"/>
                </a:lnTo>
                <a:lnTo>
                  <a:pt x="137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5371" y="5753100"/>
            <a:ext cx="1379220" cy="751840"/>
          </a:xfrm>
          <a:custGeom>
            <a:avLst/>
            <a:gdLst/>
            <a:ahLst/>
            <a:cxnLst/>
            <a:rect l="l" t="t" r="r" b="b"/>
            <a:pathLst>
              <a:path w="1379220" h="751840">
                <a:moveTo>
                  <a:pt x="1379219" y="0"/>
                </a:moveTo>
                <a:lnTo>
                  <a:pt x="1379219" y="372224"/>
                </a:lnTo>
                <a:lnTo>
                  <a:pt x="1375655" y="420799"/>
                </a:lnTo>
                <a:lnTo>
                  <a:pt x="1365300" y="467162"/>
                </a:lnTo>
                <a:lnTo>
                  <a:pt x="1348665" y="510803"/>
                </a:lnTo>
                <a:lnTo>
                  <a:pt x="1326258" y="551213"/>
                </a:lnTo>
                <a:lnTo>
                  <a:pt x="1298587" y="587885"/>
                </a:lnTo>
                <a:lnTo>
                  <a:pt x="1266163" y="620311"/>
                </a:lnTo>
                <a:lnTo>
                  <a:pt x="1229493" y="647981"/>
                </a:lnTo>
                <a:lnTo>
                  <a:pt x="1189088" y="670387"/>
                </a:lnTo>
                <a:lnTo>
                  <a:pt x="1145455" y="687021"/>
                </a:lnTo>
                <a:lnTo>
                  <a:pt x="1099104" y="697374"/>
                </a:lnTo>
                <a:lnTo>
                  <a:pt x="1050543" y="700938"/>
                </a:lnTo>
                <a:lnTo>
                  <a:pt x="187832" y="700938"/>
                </a:lnTo>
                <a:lnTo>
                  <a:pt x="187832" y="751332"/>
                </a:lnTo>
                <a:lnTo>
                  <a:pt x="0" y="563499"/>
                </a:lnTo>
                <a:lnTo>
                  <a:pt x="187832" y="375666"/>
                </a:lnTo>
                <a:lnTo>
                  <a:pt x="187832" y="426059"/>
                </a:lnTo>
                <a:lnTo>
                  <a:pt x="1050543" y="426059"/>
                </a:lnTo>
                <a:lnTo>
                  <a:pt x="1071495" y="421828"/>
                </a:lnTo>
                <a:lnTo>
                  <a:pt x="1088612" y="410290"/>
                </a:lnTo>
                <a:lnTo>
                  <a:pt x="1100157" y="393178"/>
                </a:lnTo>
                <a:lnTo>
                  <a:pt x="1104391" y="372224"/>
                </a:lnTo>
                <a:lnTo>
                  <a:pt x="1104391" y="0"/>
                </a:lnTo>
                <a:lnTo>
                  <a:pt x="137921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43300" y="5475732"/>
            <a:ext cx="1239520" cy="969644"/>
          </a:xfrm>
          <a:custGeom>
            <a:avLst/>
            <a:gdLst/>
            <a:ahLst/>
            <a:cxnLst/>
            <a:rect l="l" t="t" r="r" b="b"/>
            <a:pathLst>
              <a:path w="1239520" h="969645">
                <a:moveTo>
                  <a:pt x="378332" y="242316"/>
                </a:moveTo>
                <a:lnTo>
                  <a:pt x="106299" y="242316"/>
                </a:lnTo>
                <a:lnTo>
                  <a:pt x="106299" y="545211"/>
                </a:lnTo>
                <a:lnTo>
                  <a:pt x="108787" y="591416"/>
                </a:lnTo>
                <a:lnTo>
                  <a:pt x="116080" y="636181"/>
                </a:lnTo>
                <a:lnTo>
                  <a:pt x="127918" y="679245"/>
                </a:lnTo>
                <a:lnTo>
                  <a:pt x="144043" y="720351"/>
                </a:lnTo>
                <a:lnTo>
                  <a:pt x="164196" y="759239"/>
                </a:lnTo>
                <a:lnTo>
                  <a:pt x="188119" y="795652"/>
                </a:lnTo>
                <a:lnTo>
                  <a:pt x="215552" y="829330"/>
                </a:lnTo>
                <a:lnTo>
                  <a:pt x="246237" y="860014"/>
                </a:lnTo>
                <a:lnTo>
                  <a:pt x="279916" y="887447"/>
                </a:lnTo>
                <a:lnTo>
                  <a:pt x="316328" y="911368"/>
                </a:lnTo>
                <a:lnTo>
                  <a:pt x="355217" y="931521"/>
                </a:lnTo>
                <a:lnTo>
                  <a:pt x="396322" y="947645"/>
                </a:lnTo>
                <a:lnTo>
                  <a:pt x="439385" y="959483"/>
                </a:lnTo>
                <a:lnTo>
                  <a:pt x="484148" y="966775"/>
                </a:lnTo>
                <a:lnTo>
                  <a:pt x="530351" y="969264"/>
                </a:lnTo>
                <a:lnTo>
                  <a:pt x="1239012" y="969264"/>
                </a:lnTo>
                <a:lnTo>
                  <a:pt x="1239012" y="697280"/>
                </a:lnTo>
                <a:lnTo>
                  <a:pt x="530351" y="697280"/>
                </a:lnTo>
                <a:lnTo>
                  <a:pt x="482306" y="689528"/>
                </a:lnTo>
                <a:lnTo>
                  <a:pt x="440576" y="667939"/>
                </a:lnTo>
                <a:lnTo>
                  <a:pt x="407666" y="635021"/>
                </a:lnTo>
                <a:lnTo>
                  <a:pt x="386084" y="593276"/>
                </a:lnTo>
                <a:lnTo>
                  <a:pt x="378332" y="545211"/>
                </a:lnTo>
                <a:lnTo>
                  <a:pt x="378332" y="242316"/>
                </a:lnTo>
                <a:close/>
              </a:path>
              <a:path w="1239520" h="969645">
                <a:moveTo>
                  <a:pt x="242316" y="0"/>
                </a:moveTo>
                <a:lnTo>
                  <a:pt x="0" y="242316"/>
                </a:lnTo>
                <a:lnTo>
                  <a:pt x="484631" y="242316"/>
                </a:lnTo>
                <a:lnTo>
                  <a:pt x="242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43300" y="5475732"/>
            <a:ext cx="1239520" cy="969644"/>
          </a:xfrm>
          <a:custGeom>
            <a:avLst/>
            <a:gdLst/>
            <a:ahLst/>
            <a:cxnLst/>
            <a:rect l="l" t="t" r="r" b="b"/>
            <a:pathLst>
              <a:path w="1239520" h="969645">
                <a:moveTo>
                  <a:pt x="1239012" y="969264"/>
                </a:moveTo>
                <a:lnTo>
                  <a:pt x="530351" y="969264"/>
                </a:lnTo>
                <a:lnTo>
                  <a:pt x="484148" y="966775"/>
                </a:lnTo>
                <a:lnTo>
                  <a:pt x="439385" y="959483"/>
                </a:lnTo>
                <a:lnTo>
                  <a:pt x="396322" y="947645"/>
                </a:lnTo>
                <a:lnTo>
                  <a:pt x="355217" y="931521"/>
                </a:lnTo>
                <a:lnTo>
                  <a:pt x="316328" y="911368"/>
                </a:lnTo>
                <a:lnTo>
                  <a:pt x="279916" y="887447"/>
                </a:lnTo>
                <a:lnTo>
                  <a:pt x="246237" y="860014"/>
                </a:lnTo>
                <a:lnTo>
                  <a:pt x="215552" y="829330"/>
                </a:lnTo>
                <a:lnTo>
                  <a:pt x="188119" y="795652"/>
                </a:lnTo>
                <a:lnTo>
                  <a:pt x="164196" y="759239"/>
                </a:lnTo>
                <a:lnTo>
                  <a:pt x="144043" y="720351"/>
                </a:lnTo>
                <a:lnTo>
                  <a:pt x="127918" y="679245"/>
                </a:lnTo>
                <a:lnTo>
                  <a:pt x="116080" y="636181"/>
                </a:lnTo>
                <a:lnTo>
                  <a:pt x="108787" y="591416"/>
                </a:lnTo>
                <a:lnTo>
                  <a:pt x="106299" y="545211"/>
                </a:lnTo>
                <a:lnTo>
                  <a:pt x="106299" y="242316"/>
                </a:lnTo>
                <a:lnTo>
                  <a:pt x="0" y="242316"/>
                </a:lnTo>
                <a:lnTo>
                  <a:pt x="242316" y="0"/>
                </a:lnTo>
                <a:lnTo>
                  <a:pt x="484631" y="242316"/>
                </a:lnTo>
                <a:lnTo>
                  <a:pt x="378332" y="242316"/>
                </a:lnTo>
                <a:lnTo>
                  <a:pt x="378332" y="545211"/>
                </a:lnTo>
                <a:lnTo>
                  <a:pt x="386084" y="593276"/>
                </a:lnTo>
                <a:lnTo>
                  <a:pt x="407666" y="635021"/>
                </a:lnTo>
                <a:lnTo>
                  <a:pt x="440576" y="667939"/>
                </a:lnTo>
                <a:lnTo>
                  <a:pt x="482306" y="689528"/>
                </a:lnTo>
                <a:lnTo>
                  <a:pt x="530351" y="697280"/>
                </a:lnTo>
                <a:lnTo>
                  <a:pt x="1239012" y="697280"/>
                </a:lnTo>
                <a:lnTo>
                  <a:pt x="1239012" y="96926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028939" y="3428441"/>
            <a:ext cx="14624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repeat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many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50402" y="1806702"/>
            <a:ext cx="335280" cy="4048125"/>
          </a:xfrm>
          <a:custGeom>
            <a:avLst/>
            <a:gdLst/>
            <a:ahLst/>
            <a:cxnLst/>
            <a:rect l="l" t="t" r="r" b="b"/>
            <a:pathLst>
              <a:path w="335279" h="4048125">
                <a:moveTo>
                  <a:pt x="0" y="4047744"/>
                </a:moveTo>
                <a:lnTo>
                  <a:pt x="38437" y="4041289"/>
                </a:lnTo>
                <a:lnTo>
                  <a:pt x="73722" y="4022905"/>
                </a:lnTo>
                <a:lnTo>
                  <a:pt x="104849" y="3994056"/>
                </a:lnTo>
                <a:lnTo>
                  <a:pt x="130810" y="3956210"/>
                </a:lnTo>
                <a:lnTo>
                  <a:pt x="150600" y="3910834"/>
                </a:lnTo>
                <a:lnTo>
                  <a:pt x="163212" y="3859394"/>
                </a:lnTo>
                <a:lnTo>
                  <a:pt x="167640" y="3803357"/>
                </a:lnTo>
                <a:lnTo>
                  <a:pt x="167640" y="2268220"/>
                </a:lnTo>
                <a:lnTo>
                  <a:pt x="172067" y="2212217"/>
                </a:lnTo>
                <a:lnTo>
                  <a:pt x="184679" y="2160795"/>
                </a:lnTo>
                <a:lnTo>
                  <a:pt x="204469" y="2115424"/>
                </a:lnTo>
                <a:lnTo>
                  <a:pt x="230430" y="2077576"/>
                </a:lnTo>
                <a:lnTo>
                  <a:pt x="261557" y="2048721"/>
                </a:lnTo>
                <a:lnTo>
                  <a:pt x="296842" y="2030329"/>
                </a:lnTo>
                <a:lnTo>
                  <a:pt x="335279" y="2023872"/>
                </a:lnTo>
                <a:lnTo>
                  <a:pt x="296842" y="2017414"/>
                </a:lnTo>
                <a:lnTo>
                  <a:pt x="261557" y="1999022"/>
                </a:lnTo>
                <a:lnTo>
                  <a:pt x="230430" y="1970167"/>
                </a:lnTo>
                <a:lnTo>
                  <a:pt x="204469" y="1932319"/>
                </a:lnTo>
                <a:lnTo>
                  <a:pt x="184679" y="1886948"/>
                </a:lnTo>
                <a:lnTo>
                  <a:pt x="172067" y="1835526"/>
                </a:lnTo>
                <a:lnTo>
                  <a:pt x="167640" y="1779524"/>
                </a:lnTo>
                <a:lnTo>
                  <a:pt x="167640" y="244348"/>
                </a:lnTo>
                <a:lnTo>
                  <a:pt x="163212" y="188345"/>
                </a:lnTo>
                <a:lnTo>
                  <a:pt x="150600" y="136923"/>
                </a:lnTo>
                <a:lnTo>
                  <a:pt x="130810" y="91552"/>
                </a:lnTo>
                <a:lnTo>
                  <a:pt x="104849" y="53704"/>
                </a:lnTo>
                <a:lnTo>
                  <a:pt x="73722" y="24849"/>
                </a:lnTo>
                <a:lnTo>
                  <a:pt x="38437" y="6457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93409" y="2977896"/>
            <a:ext cx="1856739" cy="696595"/>
          </a:xfrm>
          <a:custGeom>
            <a:avLst/>
            <a:gdLst/>
            <a:ahLst/>
            <a:cxnLst/>
            <a:rect l="l" t="t" r="r" b="b"/>
            <a:pathLst>
              <a:path w="1856740" h="696595">
                <a:moveTo>
                  <a:pt x="0" y="696467"/>
                </a:moveTo>
                <a:lnTo>
                  <a:pt x="1856232" y="696467"/>
                </a:lnTo>
                <a:lnTo>
                  <a:pt x="1856232" y="0"/>
                </a:lnTo>
                <a:lnTo>
                  <a:pt x="0" y="0"/>
                </a:lnTo>
                <a:lnTo>
                  <a:pt x="0" y="696467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3409" y="5081016"/>
            <a:ext cx="1856739" cy="696595"/>
          </a:xfrm>
          <a:custGeom>
            <a:avLst/>
            <a:gdLst/>
            <a:ahLst/>
            <a:cxnLst/>
            <a:rect l="l" t="t" r="r" b="b"/>
            <a:pathLst>
              <a:path w="1856740" h="696595">
                <a:moveTo>
                  <a:pt x="0" y="696468"/>
                </a:moveTo>
                <a:lnTo>
                  <a:pt x="1856232" y="696468"/>
                </a:lnTo>
                <a:lnTo>
                  <a:pt x="1856232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158623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Flatten</a:t>
            </a:r>
          </a:p>
        </p:txBody>
      </p:sp>
      <p:sp>
        <p:nvSpPr>
          <p:cNvPr id="3" name="object 3"/>
          <p:cNvSpPr/>
          <p:nvPr/>
        </p:nvSpPr>
        <p:spPr>
          <a:xfrm>
            <a:off x="1731263" y="2433827"/>
            <a:ext cx="839724" cy="83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1847" y="2519173"/>
            <a:ext cx="638556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0700" y="2473452"/>
            <a:ext cx="720852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3575" y="2433827"/>
            <a:ext cx="83820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2636" y="2519173"/>
            <a:ext cx="638556" cy="758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3012" y="2473452"/>
            <a:ext cx="719327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32886" y="261899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3575" y="3541776"/>
            <a:ext cx="8382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2636" y="3627121"/>
            <a:ext cx="638556" cy="758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3012" y="3581401"/>
            <a:ext cx="719327" cy="720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1263" y="3541776"/>
            <a:ext cx="839724" cy="8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1847" y="3627121"/>
            <a:ext cx="638556" cy="758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0" y="3581401"/>
            <a:ext cx="720852" cy="7208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9572" y="2674620"/>
            <a:ext cx="839724" cy="83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4436" y="2758440"/>
            <a:ext cx="731520" cy="758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9008" y="2714245"/>
            <a:ext cx="720852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61160" y="2618995"/>
            <a:ext cx="405765" cy="63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44780">
              <a:lnSpc>
                <a:spcPts val="2385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55036" y="2674620"/>
            <a:ext cx="83820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4097" y="2758440"/>
            <a:ext cx="638555" cy="758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14472" y="2714245"/>
            <a:ext cx="719328" cy="7193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84347" y="2858847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55036" y="3762755"/>
            <a:ext cx="8382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4097" y="3848101"/>
            <a:ext cx="638555" cy="758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14472" y="3802380"/>
            <a:ext cx="719328" cy="7208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35480" y="3701796"/>
            <a:ext cx="839724" cy="83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6064" y="3787141"/>
            <a:ext cx="638555" cy="7589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4916" y="3741420"/>
            <a:ext cx="720852" cy="7193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61159" y="3727146"/>
            <a:ext cx="1403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842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-28935" dirty="0">
                <a:solidFill>
                  <a:srgbClr val="FFFFFF"/>
                </a:solidFill>
                <a:latin typeface="Calibri"/>
                <a:cs typeface="Calibri"/>
              </a:rPr>
              <a:t>0	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-40509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 baseline="-40509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00526" y="3914013"/>
            <a:ext cx="1030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Flatten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76900" y="155447"/>
            <a:ext cx="83820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75959" y="240792"/>
            <a:ext cx="638556" cy="7589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36336" y="195072"/>
            <a:ext cx="719327" cy="7193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06846" y="339597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76900" y="1045463"/>
            <a:ext cx="83820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75959" y="1129284"/>
            <a:ext cx="638556" cy="758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36336" y="1085089"/>
            <a:ext cx="719327" cy="7193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76900" y="1883664"/>
            <a:ext cx="83820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5959" y="1969008"/>
            <a:ext cx="638556" cy="7589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36336" y="1923289"/>
            <a:ext cx="719327" cy="7193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06846" y="1229359"/>
            <a:ext cx="1803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76900" y="2738627"/>
            <a:ext cx="83820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5959" y="2823973"/>
            <a:ext cx="638556" cy="758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6336" y="2778252"/>
            <a:ext cx="719327" cy="7193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006846" y="292379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76900" y="3575303"/>
            <a:ext cx="8382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30240" y="3660648"/>
            <a:ext cx="731520" cy="7589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36336" y="3614928"/>
            <a:ext cx="719327" cy="7208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961126" y="3760723"/>
            <a:ext cx="27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76900" y="4363211"/>
            <a:ext cx="838200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75959" y="4448556"/>
            <a:ext cx="638556" cy="7589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6336" y="4402836"/>
            <a:ext cx="719327" cy="7193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006846" y="4548632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676900" y="5164835"/>
            <a:ext cx="8382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75959" y="5250180"/>
            <a:ext cx="638556" cy="7589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36336" y="5204460"/>
            <a:ext cx="719327" cy="7208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76900" y="5989318"/>
            <a:ext cx="8382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75959" y="6074664"/>
            <a:ext cx="638556" cy="7589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36336" y="6028944"/>
            <a:ext cx="719327" cy="72085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006846" y="5350562"/>
            <a:ext cx="180340" cy="122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512053" y="3191255"/>
            <a:ext cx="558165" cy="728980"/>
          </a:xfrm>
          <a:custGeom>
            <a:avLst/>
            <a:gdLst/>
            <a:ahLst/>
            <a:cxnLst/>
            <a:rect l="l" t="t" r="r" b="b"/>
            <a:pathLst>
              <a:path w="558164" h="728979">
                <a:moveTo>
                  <a:pt x="278892" y="0"/>
                </a:moveTo>
                <a:lnTo>
                  <a:pt x="278892" y="182118"/>
                </a:lnTo>
                <a:lnTo>
                  <a:pt x="0" y="182118"/>
                </a:lnTo>
                <a:lnTo>
                  <a:pt x="0" y="546354"/>
                </a:lnTo>
                <a:lnTo>
                  <a:pt x="278892" y="546354"/>
                </a:lnTo>
                <a:lnTo>
                  <a:pt x="278892" y="728472"/>
                </a:lnTo>
                <a:lnTo>
                  <a:pt x="557784" y="364236"/>
                </a:lnTo>
                <a:lnTo>
                  <a:pt x="278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12053" y="3191255"/>
            <a:ext cx="558165" cy="728980"/>
          </a:xfrm>
          <a:custGeom>
            <a:avLst/>
            <a:gdLst/>
            <a:ahLst/>
            <a:cxnLst/>
            <a:rect l="l" t="t" r="r" b="b"/>
            <a:pathLst>
              <a:path w="558164" h="728979">
                <a:moveTo>
                  <a:pt x="0" y="182118"/>
                </a:moveTo>
                <a:lnTo>
                  <a:pt x="278892" y="182118"/>
                </a:lnTo>
                <a:lnTo>
                  <a:pt x="278892" y="0"/>
                </a:lnTo>
                <a:lnTo>
                  <a:pt x="557784" y="364236"/>
                </a:lnTo>
                <a:lnTo>
                  <a:pt x="278892" y="728472"/>
                </a:lnTo>
                <a:lnTo>
                  <a:pt x="278892" y="546354"/>
                </a:lnTo>
                <a:lnTo>
                  <a:pt x="0" y="546354"/>
                </a:lnTo>
                <a:lnTo>
                  <a:pt x="0" y="18211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97696" y="3418332"/>
            <a:ext cx="558165" cy="730250"/>
          </a:xfrm>
          <a:custGeom>
            <a:avLst/>
            <a:gdLst/>
            <a:ahLst/>
            <a:cxnLst/>
            <a:rect l="l" t="t" r="r" b="b"/>
            <a:pathLst>
              <a:path w="558165" h="730250">
                <a:moveTo>
                  <a:pt x="278892" y="0"/>
                </a:moveTo>
                <a:lnTo>
                  <a:pt x="278892" y="182498"/>
                </a:lnTo>
                <a:lnTo>
                  <a:pt x="0" y="182498"/>
                </a:lnTo>
                <a:lnTo>
                  <a:pt x="0" y="547496"/>
                </a:lnTo>
                <a:lnTo>
                  <a:pt x="278892" y="547496"/>
                </a:lnTo>
                <a:lnTo>
                  <a:pt x="278892" y="729995"/>
                </a:lnTo>
                <a:lnTo>
                  <a:pt x="557783" y="364997"/>
                </a:lnTo>
                <a:lnTo>
                  <a:pt x="278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97696" y="3418332"/>
            <a:ext cx="558165" cy="730250"/>
          </a:xfrm>
          <a:custGeom>
            <a:avLst/>
            <a:gdLst/>
            <a:ahLst/>
            <a:cxnLst/>
            <a:rect l="l" t="t" r="r" b="b"/>
            <a:pathLst>
              <a:path w="558165" h="730250">
                <a:moveTo>
                  <a:pt x="0" y="182498"/>
                </a:moveTo>
                <a:lnTo>
                  <a:pt x="278892" y="182498"/>
                </a:lnTo>
                <a:lnTo>
                  <a:pt x="278892" y="0"/>
                </a:lnTo>
                <a:lnTo>
                  <a:pt x="557783" y="364997"/>
                </a:lnTo>
                <a:lnTo>
                  <a:pt x="278892" y="729995"/>
                </a:lnTo>
                <a:lnTo>
                  <a:pt x="278892" y="547496"/>
                </a:lnTo>
                <a:lnTo>
                  <a:pt x="0" y="547496"/>
                </a:lnTo>
                <a:lnTo>
                  <a:pt x="0" y="18249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26223" y="2724912"/>
            <a:ext cx="3200400" cy="17007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66788" y="4483609"/>
            <a:ext cx="3025140" cy="9479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95160" y="4436364"/>
            <a:ext cx="3165347" cy="11247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26223" y="4523232"/>
            <a:ext cx="2906268" cy="8305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126224" y="4537329"/>
            <a:ext cx="2906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107314" indent="34861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Fully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Connected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Feedforward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849623" y="3201923"/>
            <a:ext cx="1833880" cy="728980"/>
          </a:xfrm>
          <a:custGeom>
            <a:avLst/>
            <a:gdLst/>
            <a:ahLst/>
            <a:cxnLst/>
            <a:rect l="l" t="t" r="r" b="b"/>
            <a:pathLst>
              <a:path w="1833879" h="728979">
                <a:moveTo>
                  <a:pt x="1469136" y="0"/>
                </a:moveTo>
                <a:lnTo>
                  <a:pt x="1469136" y="182117"/>
                </a:lnTo>
                <a:lnTo>
                  <a:pt x="0" y="182117"/>
                </a:lnTo>
                <a:lnTo>
                  <a:pt x="0" y="546353"/>
                </a:lnTo>
                <a:lnTo>
                  <a:pt x="1469136" y="546353"/>
                </a:lnTo>
                <a:lnTo>
                  <a:pt x="1469136" y="728471"/>
                </a:lnTo>
                <a:lnTo>
                  <a:pt x="1833372" y="364236"/>
                </a:lnTo>
                <a:lnTo>
                  <a:pt x="1469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49623" y="3201923"/>
            <a:ext cx="1833880" cy="728980"/>
          </a:xfrm>
          <a:custGeom>
            <a:avLst/>
            <a:gdLst/>
            <a:ahLst/>
            <a:cxnLst/>
            <a:rect l="l" t="t" r="r" b="b"/>
            <a:pathLst>
              <a:path w="1833879" h="728979">
                <a:moveTo>
                  <a:pt x="0" y="182117"/>
                </a:moveTo>
                <a:lnTo>
                  <a:pt x="1469136" y="182117"/>
                </a:lnTo>
                <a:lnTo>
                  <a:pt x="1469136" y="0"/>
                </a:lnTo>
                <a:lnTo>
                  <a:pt x="1833372" y="364236"/>
                </a:lnTo>
                <a:lnTo>
                  <a:pt x="1469136" y="728471"/>
                </a:lnTo>
                <a:lnTo>
                  <a:pt x="1469136" y="546353"/>
                </a:lnTo>
                <a:lnTo>
                  <a:pt x="0" y="546353"/>
                </a:lnTo>
                <a:lnTo>
                  <a:pt x="0" y="18211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630301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Variants </a:t>
            </a:r>
            <a:r>
              <a:rPr dirty="0"/>
              <a:t>of </a:t>
            </a:r>
            <a:r>
              <a:rPr spc="-15" dirty="0"/>
              <a:t>Neural</a:t>
            </a:r>
            <a:r>
              <a:rPr spc="-5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2153412" y="2007108"/>
            <a:ext cx="7886700" cy="1900555"/>
          </a:xfrm>
          <a:custGeom>
            <a:avLst/>
            <a:gdLst/>
            <a:ahLst/>
            <a:cxnLst/>
            <a:rect l="l" t="t" r="r" b="b"/>
            <a:pathLst>
              <a:path w="7886700" h="1900554">
                <a:moveTo>
                  <a:pt x="7569961" y="0"/>
                </a:moveTo>
                <a:lnTo>
                  <a:pt x="316750" y="0"/>
                </a:lnTo>
                <a:lnTo>
                  <a:pt x="269942" y="3435"/>
                </a:lnTo>
                <a:lnTo>
                  <a:pt x="225266" y="13414"/>
                </a:lnTo>
                <a:lnTo>
                  <a:pt x="183214" y="29446"/>
                </a:lnTo>
                <a:lnTo>
                  <a:pt x="144274" y="51041"/>
                </a:lnTo>
                <a:lnTo>
                  <a:pt x="108936" y="77707"/>
                </a:lnTo>
                <a:lnTo>
                  <a:pt x="77691" y="108955"/>
                </a:lnTo>
                <a:lnTo>
                  <a:pt x="51029" y="144293"/>
                </a:lnTo>
                <a:lnTo>
                  <a:pt x="29438" y="183231"/>
                </a:lnTo>
                <a:lnTo>
                  <a:pt x="13410" y="225278"/>
                </a:lnTo>
                <a:lnTo>
                  <a:pt x="3434" y="269944"/>
                </a:lnTo>
                <a:lnTo>
                  <a:pt x="0" y="316738"/>
                </a:lnTo>
                <a:lnTo>
                  <a:pt x="0" y="1583689"/>
                </a:lnTo>
                <a:lnTo>
                  <a:pt x="3434" y="1630483"/>
                </a:lnTo>
                <a:lnTo>
                  <a:pt x="13410" y="1675149"/>
                </a:lnTo>
                <a:lnTo>
                  <a:pt x="29438" y="1717196"/>
                </a:lnTo>
                <a:lnTo>
                  <a:pt x="51029" y="1756134"/>
                </a:lnTo>
                <a:lnTo>
                  <a:pt x="77691" y="1791472"/>
                </a:lnTo>
                <a:lnTo>
                  <a:pt x="108936" y="1822720"/>
                </a:lnTo>
                <a:lnTo>
                  <a:pt x="144274" y="1849386"/>
                </a:lnTo>
                <a:lnTo>
                  <a:pt x="183214" y="1870981"/>
                </a:lnTo>
                <a:lnTo>
                  <a:pt x="225266" y="1887013"/>
                </a:lnTo>
                <a:lnTo>
                  <a:pt x="269942" y="1896992"/>
                </a:lnTo>
                <a:lnTo>
                  <a:pt x="316750" y="1900427"/>
                </a:lnTo>
                <a:lnTo>
                  <a:pt x="7569961" y="1900427"/>
                </a:lnTo>
                <a:lnTo>
                  <a:pt x="7616755" y="1896992"/>
                </a:lnTo>
                <a:lnTo>
                  <a:pt x="7661421" y="1887013"/>
                </a:lnTo>
                <a:lnTo>
                  <a:pt x="7703468" y="1870981"/>
                </a:lnTo>
                <a:lnTo>
                  <a:pt x="7742406" y="1849386"/>
                </a:lnTo>
                <a:lnTo>
                  <a:pt x="7777744" y="1822720"/>
                </a:lnTo>
                <a:lnTo>
                  <a:pt x="7808992" y="1791472"/>
                </a:lnTo>
                <a:lnTo>
                  <a:pt x="7835658" y="1756134"/>
                </a:lnTo>
                <a:lnTo>
                  <a:pt x="7857253" y="1717196"/>
                </a:lnTo>
                <a:lnTo>
                  <a:pt x="7873285" y="1675149"/>
                </a:lnTo>
                <a:lnTo>
                  <a:pt x="7883264" y="1630483"/>
                </a:lnTo>
                <a:lnTo>
                  <a:pt x="7886700" y="1583689"/>
                </a:lnTo>
                <a:lnTo>
                  <a:pt x="7886700" y="316738"/>
                </a:lnTo>
                <a:lnTo>
                  <a:pt x="7883264" y="269944"/>
                </a:lnTo>
                <a:lnTo>
                  <a:pt x="7873285" y="225278"/>
                </a:lnTo>
                <a:lnTo>
                  <a:pt x="7857253" y="183231"/>
                </a:lnTo>
                <a:lnTo>
                  <a:pt x="7835658" y="144293"/>
                </a:lnTo>
                <a:lnTo>
                  <a:pt x="7808992" y="108955"/>
                </a:lnTo>
                <a:lnTo>
                  <a:pt x="7777744" y="77707"/>
                </a:lnTo>
                <a:lnTo>
                  <a:pt x="7742406" y="51041"/>
                </a:lnTo>
                <a:lnTo>
                  <a:pt x="7703468" y="29446"/>
                </a:lnTo>
                <a:lnTo>
                  <a:pt x="7661421" y="13414"/>
                </a:lnTo>
                <a:lnTo>
                  <a:pt x="7616755" y="3435"/>
                </a:lnTo>
                <a:lnTo>
                  <a:pt x="75699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5946" y="2171828"/>
            <a:ext cx="5233670" cy="144590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5280"/>
              </a:lnSpc>
              <a:spcBef>
                <a:spcPts val="675"/>
              </a:spcBef>
            </a:pP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Convolutional</a:t>
            </a:r>
            <a:r>
              <a:rPr sz="4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Calibri"/>
                <a:cs typeface="Calibri"/>
              </a:rPr>
              <a:t>Neural  </a:t>
            </a: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Network 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(CNN)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3412" y="4094989"/>
            <a:ext cx="7886700" cy="1900555"/>
          </a:xfrm>
          <a:custGeom>
            <a:avLst/>
            <a:gdLst/>
            <a:ahLst/>
            <a:cxnLst/>
            <a:rect l="l" t="t" r="r" b="b"/>
            <a:pathLst>
              <a:path w="7886700" h="1900554">
                <a:moveTo>
                  <a:pt x="7569961" y="0"/>
                </a:moveTo>
                <a:lnTo>
                  <a:pt x="316750" y="0"/>
                </a:lnTo>
                <a:lnTo>
                  <a:pt x="269942" y="3435"/>
                </a:lnTo>
                <a:lnTo>
                  <a:pt x="225266" y="13414"/>
                </a:lnTo>
                <a:lnTo>
                  <a:pt x="183214" y="29446"/>
                </a:lnTo>
                <a:lnTo>
                  <a:pt x="144274" y="51041"/>
                </a:lnTo>
                <a:lnTo>
                  <a:pt x="108936" y="77707"/>
                </a:lnTo>
                <a:lnTo>
                  <a:pt x="77691" y="108955"/>
                </a:lnTo>
                <a:lnTo>
                  <a:pt x="51029" y="144293"/>
                </a:lnTo>
                <a:lnTo>
                  <a:pt x="29438" y="183231"/>
                </a:lnTo>
                <a:lnTo>
                  <a:pt x="13410" y="225278"/>
                </a:lnTo>
                <a:lnTo>
                  <a:pt x="3434" y="269944"/>
                </a:lnTo>
                <a:lnTo>
                  <a:pt x="0" y="316738"/>
                </a:lnTo>
                <a:lnTo>
                  <a:pt x="0" y="1583677"/>
                </a:lnTo>
                <a:lnTo>
                  <a:pt x="3434" y="1630485"/>
                </a:lnTo>
                <a:lnTo>
                  <a:pt x="13410" y="1675161"/>
                </a:lnTo>
                <a:lnTo>
                  <a:pt x="29438" y="1717213"/>
                </a:lnTo>
                <a:lnTo>
                  <a:pt x="51029" y="1756153"/>
                </a:lnTo>
                <a:lnTo>
                  <a:pt x="77691" y="1791491"/>
                </a:lnTo>
                <a:lnTo>
                  <a:pt x="108936" y="1822736"/>
                </a:lnTo>
                <a:lnTo>
                  <a:pt x="144274" y="1849398"/>
                </a:lnTo>
                <a:lnTo>
                  <a:pt x="183214" y="1870989"/>
                </a:lnTo>
                <a:lnTo>
                  <a:pt x="225266" y="1887017"/>
                </a:lnTo>
                <a:lnTo>
                  <a:pt x="269942" y="1896993"/>
                </a:lnTo>
                <a:lnTo>
                  <a:pt x="316750" y="1900427"/>
                </a:lnTo>
                <a:lnTo>
                  <a:pt x="7569961" y="1900427"/>
                </a:lnTo>
                <a:lnTo>
                  <a:pt x="7616755" y="1896993"/>
                </a:lnTo>
                <a:lnTo>
                  <a:pt x="7661421" y="1887017"/>
                </a:lnTo>
                <a:lnTo>
                  <a:pt x="7703468" y="1870989"/>
                </a:lnTo>
                <a:lnTo>
                  <a:pt x="7742406" y="1849398"/>
                </a:lnTo>
                <a:lnTo>
                  <a:pt x="7777744" y="1822736"/>
                </a:lnTo>
                <a:lnTo>
                  <a:pt x="7808992" y="1791491"/>
                </a:lnTo>
                <a:lnTo>
                  <a:pt x="7835658" y="1756153"/>
                </a:lnTo>
                <a:lnTo>
                  <a:pt x="7857253" y="1717213"/>
                </a:lnTo>
                <a:lnTo>
                  <a:pt x="7873285" y="1675161"/>
                </a:lnTo>
                <a:lnTo>
                  <a:pt x="7883264" y="1630485"/>
                </a:lnTo>
                <a:lnTo>
                  <a:pt x="7886700" y="1583677"/>
                </a:lnTo>
                <a:lnTo>
                  <a:pt x="7886700" y="316738"/>
                </a:lnTo>
                <a:lnTo>
                  <a:pt x="7883264" y="269944"/>
                </a:lnTo>
                <a:lnTo>
                  <a:pt x="7873285" y="225278"/>
                </a:lnTo>
                <a:lnTo>
                  <a:pt x="7857253" y="183231"/>
                </a:lnTo>
                <a:lnTo>
                  <a:pt x="7835658" y="144293"/>
                </a:lnTo>
                <a:lnTo>
                  <a:pt x="7808992" y="108955"/>
                </a:lnTo>
                <a:lnTo>
                  <a:pt x="7777744" y="77707"/>
                </a:lnTo>
                <a:lnTo>
                  <a:pt x="7742406" y="51041"/>
                </a:lnTo>
                <a:lnTo>
                  <a:pt x="7703468" y="29446"/>
                </a:lnTo>
                <a:lnTo>
                  <a:pt x="7661421" y="13414"/>
                </a:lnTo>
                <a:lnTo>
                  <a:pt x="7616755" y="3435"/>
                </a:lnTo>
                <a:lnTo>
                  <a:pt x="756996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97252" y="4226052"/>
            <a:ext cx="7397750" cy="148053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31115" marR="852805">
              <a:lnSpc>
                <a:spcPts val="5280"/>
              </a:lnSpc>
              <a:spcBef>
                <a:spcPts val="944"/>
              </a:spcBef>
            </a:pPr>
            <a:r>
              <a:rPr sz="4800" spc="-25" dirty="0">
                <a:solidFill>
                  <a:srgbClr val="FFFFFF"/>
                </a:solidFill>
                <a:latin typeface="Calibri"/>
                <a:cs typeface="Calibri"/>
              </a:rPr>
              <a:t>Recurrent </a:t>
            </a:r>
            <a:r>
              <a:rPr sz="4800" spc="-20" dirty="0">
                <a:solidFill>
                  <a:srgbClr val="FFFFFF"/>
                </a:solidFill>
                <a:latin typeface="Calibri"/>
                <a:cs typeface="Calibri"/>
              </a:rPr>
              <a:t>Neural </a:t>
            </a: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Network  </a:t>
            </a:r>
            <a:r>
              <a:rPr sz="4800" spc="-10" dirty="0">
                <a:solidFill>
                  <a:srgbClr val="FFFFFF"/>
                </a:solidFill>
                <a:latin typeface="Calibri"/>
                <a:cs typeface="Calibri"/>
              </a:rPr>
              <a:t>(RNN)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3732" y="5062729"/>
            <a:ext cx="4690872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5000244"/>
            <a:ext cx="4873752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3167" y="5102352"/>
            <a:ext cx="4572000" cy="52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73167" y="5113096"/>
            <a:ext cx="457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Neural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Network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8054" y="5393085"/>
            <a:ext cx="2626564" cy="1262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2120" y="5554980"/>
            <a:ext cx="1956816" cy="947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1764" y="5507735"/>
            <a:ext cx="1554480" cy="112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1555" y="5594603"/>
            <a:ext cx="1837944" cy="83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91556" y="5608727"/>
            <a:ext cx="1838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Neural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20940" y="1627633"/>
            <a:ext cx="2537460" cy="1329055"/>
          </a:xfrm>
          <a:custGeom>
            <a:avLst/>
            <a:gdLst/>
            <a:ahLst/>
            <a:cxnLst/>
            <a:rect l="l" t="t" r="r" b="b"/>
            <a:pathLst>
              <a:path w="2537459" h="1329055">
                <a:moveTo>
                  <a:pt x="0" y="1328927"/>
                </a:moveTo>
                <a:lnTo>
                  <a:pt x="2537460" y="1328927"/>
                </a:lnTo>
                <a:lnTo>
                  <a:pt x="2537460" y="0"/>
                </a:lnTo>
                <a:lnTo>
                  <a:pt x="0" y="0"/>
                </a:lnTo>
                <a:lnTo>
                  <a:pt x="0" y="1328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20940" y="1627633"/>
            <a:ext cx="2537460" cy="1329055"/>
          </a:xfrm>
          <a:custGeom>
            <a:avLst/>
            <a:gdLst/>
            <a:ahLst/>
            <a:cxnLst/>
            <a:rect l="l" t="t" r="r" b="b"/>
            <a:pathLst>
              <a:path w="2537459" h="1329055">
                <a:moveTo>
                  <a:pt x="0" y="1328927"/>
                </a:moveTo>
                <a:lnTo>
                  <a:pt x="2537460" y="1328927"/>
                </a:lnTo>
                <a:lnTo>
                  <a:pt x="2537460" y="0"/>
                </a:lnTo>
                <a:lnTo>
                  <a:pt x="0" y="0"/>
                </a:lnTo>
                <a:lnTo>
                  <a:pt x="0" y="132892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72147" y="1895094"/>
            <a:ext cx="2038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10967" y="1664207"/>
            <a:ext cx="3137916" cy="3368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10967" y="4154552"/>
            <a:ext cx="3138170" cy="8515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617220" marR="452120" indent="-160020">
              <a:lnSpc>
                <a:spcPts val="3070"/>
              </a:lnSpc>
              <a:spcBef>
                <a:spcPts val="44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Step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3: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pick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best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7526" y="2885948"/>
            <a:ext cx="2456815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31165" marR="5080" indent="-431800">
              <a:lnSpc>
                <a:spcPts val="3070"/>
              </a:lnSpc>
              <a:spcBef>
                <a:spcPts val="439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Step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2: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goodness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6611" y="1617725"/>
            <a:ext cx="2256790" cy="85151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76200" marR="5080" indent="-76200">
              <a:lnSpc>
                <a:spcPts val="3070"/>
              </a:lnSpc>
              <a:spcBef>
                <a:spcPts val="439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Step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1: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define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659" y="1485901"/>
            <a:ext cx="3520440" cy="3738879"/>
          </a:xfrm>
          <a:custGeom>
            <a:avLst/>
            <a:gdLst/>
            <a:ahLst/>
            <a:cxnLst/>
            <a:rect l="l" t="t" r="r" b="b"/>
            <a:pathLst>
              <a:path w="3520440" h="3738879">
                <a:moveTo>
                  <a:pt x="0" y="3738372"/>
                </a:moveTo>
                <a:lnTo>
                  <a:pt x="3520440" y="3738372"/>
                </a:lnTo>
                <a:lnTo>
                  <a:pt x="3520440" y="0"/>
                </a:lnTo>
                <a:lnTo>
                  <a:pt x="0" y="0"/>
                </a:lnTo>
                <a:lnTo>
                  <a:pt x="0" y="373837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2347" y="4201667"/>
            <a:ext cx="1597660" cy="546100"/>
          </a:xfrm>
          <a:custGeom>
            <a:avLst/>
            <a:gdLst/>
            <a:ahLst/>
            <a:cxnLst/>
            <a:rect l="l" t="t" r="r" b="b"/>
            <a:pathLst>
              <a:path w="1597660" h="546100">
                <a:moveTo>
                  <a:pt x="272796" y="0"/>
                </a:moveTo>
                <a:lnTo>
                  <a:pt x="0" y="272795"/>
                </a:lnTo>
                <a:lnTo>
                  <a:pt x="272796" y="545591"/>
                </a:lnTo>
                <a:lnTo>
                  <a:pt x="272796" y="409193"/>
                </a:lnTo>
                <a:lnTo>
                  <a:pt x="1597152" y="409193"/>
                </a:lnTo>
                <a:lnTo>
                  <a:pt x="1597152" y="136397"/>
                </a:lnTo>
                <a:lnTo>
                  <a:pt x="272796" y="136397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2347" y="4201667"/>
            <a:ext cx="1597660" cy="546100"/>
          </a:xfrm>
          <a:custGeom>
            <a:avLst/>
            <a:gdLst/>
            <a:ahLst/>
            <a:cxnLst/>
            <a:rect l="l" t="t" r="r" b="b"/>
            <a:pathLst>
              <a:path w="1597660" h="546100">
                <a:moveTo>
                  <a:pt x="272796" y="0"/>
                </a:moveTo>
                <a:lnTo>
                  <a:pt x="272796" y="136397"/>
                </a:lnTo>
                <a:lnTo>
                  <a:pt x="1597152" y="136397"/>
                </a:lnTo>
                <a:lnTo>
                  <a:pt x="1597152" y="409193"/>
                </a:lnTo>
                <a:lnTo>
                  <a:pt x="272796" y="409193"/>
                </a:lnTo>
                <a:lnTo>
                  <a:pt x="272796" y="545591"/>
                </a:lnTo>
                <a:lnTo>
                  <a:pt x="0" y="272795"/>
                </a:lnTo>
                <a:lnTo>
                  <a:pt x="272796" y="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3716" y="5297424"/>
            <a:ext cx="1050290" cy="984885"/>
          </a:xfrm>
          <a:custGeom>
            <a:avLst/>
            <a:gdLst/>
            <a:ahLst/>
            <a:cxnLst/>
            <a:rect l="l" t="t" r="r" b="b"/>
            <a:pathLst>
              <a:path w="1050289" h="984885">
                <a:moveTo>
                  <a:pt x="246125" y="0"/>
                </a:moveTo>
                <a:lnTo>
                  <a:pt x="0" y="0"/>
                </a:lnTo>
                <a:lnTo>
                  <a:pt x="0" y="430720"/>
                </a:lnTo>
                <a:lnTo>
                  <a:pt x="2526" y="477652"/>
                </a:lnTo>
                <a:lnTo>
                  <a:pt x="9931" y="523121"/>
                </a:lnTo>
                <a:lnTo>
                  <a:pt x="21952" y="566862"/>
                </a:lnTo>
                <a:lnTo>
                  <a:pt x="38381" y="608720"/>
                </a:lnTo>
                <a:lnTo>
                  <a:pt x="58791" y="648114"/>
                </a:lnTo>
                <a:lnTo>
                  <a:pt x="83084" y="685099"/>
                </a:lnTo>
                <a:lnTo>
                  <a:pt x="110942" y="719307"/>
                </a:lnTo>
                <a:lnTo>
                  <a:pt x="142103" y="750474"/>
                </a:lnTo>
                <a:lnTo>
                  <a:pt x="176305" y="778337"/>
                </a:lnTo>
                <a:lnTo>
                  <a:pt x="213284" y="802635"/>
                </a:lnTo>
                <a:lnTo>
                  <a:pt x="252779" y="823105"/>
                </a:lnTo>
                <a:lnTo>
                  <a:pt x="294526" y="839482"/>
                </a:lnTo>
                <a:lnTo>
                  <a:pt x="338263" y="851506"/>
                </a:lnTo>
                <a:lnTo>
                  <a:pt x="383727" y="858913"/>
                </a:lnTo>
                <a:lnTo>
                  <a:pt x="430656" y="861441"/>
                </a:lnTo>
                <a:lnTo>
                  <a:pt x="803909" y="861441"/>
                </a:lnTo>
                <a:lnTo>
                  <a:pt x="803909" y="984504"/>
                </a:lnTo>
                <a:lnTo>
                  <a:pt x="1050035" y="738378"/>
                </a:lnTo>
                <a:lnTo>
                  <a:pt x="926972" y="615314"/>
                </a:lnTo>
                <a:lnTo>
                  <a:pt x="430656" y="615314"/>
                </a:lnTo>
                <a:lnTo>
                  <a:pt x="381622" y="608720"/>
                </a:lnTo>
                <a:lnTo>
                  <a:pt x="337547" y="590111"/>
                </a:lnTo>
                <a:lnTo>
                  <a:pt x="300196" y="561246"/>
                </a:lnTo>
                <a:lnTo>
                  <a:pt x="271333" y="523886"/>
                </a:lnTo>
                <a:lnTo>
                  <a:pt x="252721" y="479791"/>
                </a:lnTo>
                <a:lnTo>
                  <a:pt x="246125" y="430720"/>
                </a:lnTo>
                <a:lnTo>
                  <a:pt x="246125" y="0"/>
                </a:lnTo>
                <a:close/>
              </a:path>
              <a:path w="1050289" h="984885">
                <a:moveTo>
                  <a:pt x="803909" y="492251"/>
                </a:moveTo>
                <a:lnTo>
                  <a:pt x="803909" y="615314"/>
                </a:lnTo>
                <a:lnTo>
                  <a:pt x="926972" y="615314"/>
                </a:lnTo>
                <a:lnTo>
                  <a:pt x="803909" y="49225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3716" y="5297424"/>
            <a:ext cx="1050290" cy="984885"/>
          </a:xfrm>
          <a:custGeom>
            <a:avLst/>
            <a:gdLst/>
            <a:ahLst/>
            <a:cxnLst/>
            <a:rect l="l" t="t" r="r" b="b"/>
            <a:pathLst>
              <a:path w="1050289" h="984885">
                <a:moveTo>
                  <a:pt x="0" y="0"/>
                </a:moveTo>
                <a:lnTo>
                  <a:pt x="0" y="430720"/>
                </a:lnTo>
                <a:lnTo>
                  <a:pt x="2526" y="477652"/>
                </a:lnTo>
                <a:lnTo>
                  <a:pt x="9931" y="523121"/>
                </a:lnTo>
                <a:lnTo>
                  <a:pt x="21952" y="566862"/>
                </a:lnTo>
                <a:lnTo>
                  <a:pt x="38326" y="608614"/>
                </a:lnTo>
                <a:lnTo>
                  <a:pt x="58791" y="648114"/>
                </a:lnTo>
                <a:lnTo>
                  <a:pt x="83084" y="685099"/>
                </a:lnTo>
                <a:lnTo>
                  <a:pt x="110942" y="719307"/>
                </a:lnTo>
                <a:lnTo>
                  <a:pt x="142103" y="750474"/>
                </a:lnTo>
                <a:lnTo>
                  <a:pt x="176305" y="778337"/>
                </a:lnTo>
                <a:lnTo>
                  <a:pt x="213284" y="802635"/>
                </a:lnTo>
                <a:lnTo>
                  <a:pt x="252779" y="823105"/>
                </a:lnTo>
                <a:lnTo>
                  <a:pt x="294526" y="839482"/>
                </a:lnTo>
                <a:lnTo>
                  <a:pt x="338263" y="851506"/>
                </a:lnTo>
                <a:lnTo>
                  <a:pt x="383727" y="858913"/>
                </a:lnTo>
                <a:lnTo>
                  <a:pt x="430656" y="861441"/>
                </a:lnTo>
                <a:lnTo>
                  <a:pt x="803909" y="861441"/>
                </a:lnTo>
                <a:lnTo>
                  <a:pt x="803909" y="984504"/>
                </a:lnTo>
                <a:lnTo>
                  <a:pt x="1050035" y="738378"/>
                </a:lnTo>
                <a:lnTo>
                  <a:pt x="803909" y="492251"/>
                </a:lnTo>
                <a:lnTo>
                  <a:pt x="803909" y="615314"/>
                </a:lnTo>
                <a:lnTo>
                  <a:pt x="430656" y="615314"/>
                </a:lnTo>
                <a:lnTo>
                  <a:pt x="381622" y="608720"/>
                </a:lnTo>
                <a:lnTo>
                  <a:pt x="337547" y="590111"/>
                </a:lnTo>
                <a:lnTo>
                  <a:pt x="300196" y="561246"/>
                </a:lnTo>
                <a:lnTo>
                  <a:pt x="271333" y="523886"/>
                </a:lnTo>
                <a:lnTo>
                  <a:pt x="252721" y="479791"/>
                </a:lnTo>
                <a:lnTo>
                  <a:pt x="246125" y="430720"/>
                </a:lnTo>
                <a:lnTo>
                  <a:pt x="246125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8082" y="3897248"/>
            <a:ext cx="42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32347" y="1941576"/>
            <a:ext cx="1597660" cy="546100"/>
          </a:xfrm>
          <a:custGeom>
            <a:avLst/>
            <a:gdLst/>
            <a:ahLst/>
            <a:cxnLst/>
            <a:rect l="l" t="t" r="r" b="b"/>
            <a:pathLst>
              <a:path w="1597660" h="546100">
                <a:moveTo>
                  <a:pt x="272796" y="0"/>
                </a:moveTo>
                <a:lnTo>
                  <a:pt x="0" y="272796"/>
                </a:lnTo>
                <a:lnTo>
                  <a:pt x="272796" y="545591"/>
                </a:lnTo>
                <a:lnTo>
                  <a:pt x="272796" y="409194"/>
                </a:lnTo>
                <a:lnTo>
                  <a:pt x="1597152" y="409194"/>
                </a:lnTo>
                <a:lnTo>
                  <a:pt x="1597152" y="136398"/>
                </a:lnTo>
                <a:lnTo>
                  <a:pt x="272796" y="136398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2347" y="1941576"/>
            <a:ext cx="1597660" cy="546100"/>
          </a:xfrm>
          <a:custGeom>
            <a:avLst/>
            <a:gdLst/>
            <a:ahLst/>
            <a:cxnLst/>
            <a:rect l="l" t="t" r="r" b="b"/>
            <a:pathLst>
              <a:path w="1597660" h="546100">
                <a:moveTo>
                  <a:pt x="272796" y="0"/>
                </a:moveTo>
                <a:lnTo>
                  <a:pt x="272796" y="136398"/>
                </a:lnTo>
                <a:lnTo>
                  <a:pt x="1597152" y="136398"/>
                </a:lnTo>
                <a:lnTo>
                  <a:pt x="1597152" y="409194"/>
                </a:lnTo>
                <a:lnTo>
                  <a:pt x="272796" y="409194"/>
                </a:lnTo>
                <a:lnTo>
                  <a:pt x="272796" y="545591"/>
                </a:lnTo>
                <a:lnTo>
                  <a:pt x="0" y="272796"/>
                </a:lnTo>
                <a:lnTo>
                  <a:pt x="272796" y="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98082" y="1581150"/>
            <a:ext cx="42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37276" y="2439924"/>
            <a:ext cx="2058924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1076" y="2377440"/>
            <a:ext cx="2209800" cy="865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96711" y="2479549"/>
            <a:ext cx="1940052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782056" y="2490342"/>
            <a:ext cx="1854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Overfitting!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210032" y="644588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456755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Example</a:t>
            </a:r>
            <a:r>
              <a:rPr spc="-95" dirty="0"/>
              <a:t> </a:t>
            </a:r>
            <a:r>
              <a:rPr spc="-10" dirty="0"/>
              <a:t>Application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2" y="1793189"/>
            <a:ext cx="7438390" cy="1343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Slot</a:t>
            </a:r>
            <a:r>
              <a:rPr sz="2800" spc="-10" dirty="0">
                <a:latin typeface="Calibri"/>
                <a:cs typeface="Calibri"/>
              </a:rPr>
              <a:t> Filling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1847214"/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20" dirty="0">
                <a:latin typeface="Calibri"/>
                <a:cs typeface="Calibri"/>
              </a:rPr>
              <a:t>like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arrive 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Taipei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November</a:t>
            </a:r>
            <a:r>
              <a:rPr sz="24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2400" spc="-7" baseline="24305" dirty="0">
                <a:solidFill>
                  <a:srgbClr val="0000FF"/>
                </a:solidFill>
                <a:latin typeface="Calibri"/>
                <a:cs typeface="Calibri"/>
              </a:rPr>
              <a:t>nd</a:t>
            </a:r>
            <a:r>
              <a:rPr sz="2400" spc="-5" dirty="0">
                <a:solidFill>
                  <a:srgbClr val="CC009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9336" y="3240023"/>
            <a:ext cx="496824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6252" y="2679955"/>
            <a:ext cx="5945505" cy="794385"/>
          </a:xfrm>
          <a:custGeom>
            <a:avLst/>
            <a:gdLst/>
            <a:ahLst/>
            <a:cxnLst/>
            <a:rect l="l" t="t" r="r" b="b"/>
            <a:pathLst>
              <a:path w="5945505" h="794385">
                <a:moveTo>
                  <a:pt x="51943" y="85344"/>
                </a:moveTo>
                <a:lnTo>
                  <a:pt x="58652" y="52131"/>
                </a:lnTo>
                <a:lnTo>
                  <a:pt x="76946" y="25003"/>
                </a:lnTo>
                <a:lnTo>
                  <a:pt x="104074" y="6709"/>
                </a:lnTo>
                <a:lnTo>
                  <a:pt x="137287" y="0"/>
                </a:lnTo>
                <a:lnTo>
                  <a:pt x="1034161" y="0"/>
                </a:lnTo>
                <a:lnTo>
                  <a:pt x="2507488" y="0"/>
                </a:lnTo>
                <a:lnTo>
                  <a:pt x="5859907" y="0"/>
                </a:lnTo>
                <a:lnTo>
                  <a:pt x="5893119" y="6709"/>
                </a:lnTo>
                <a:lnTo>
                  <a:pt x="5920247" y="25003"/>
                </a:lnTo>
                <a:lnTo>
                  <a:pt x="5938541" y="52131"/>
                </a:lnTo>
                <a:lnTo>
                  <a:pt x="5945251" y="85344"/>
                </a:lnTo>
                <a:lnTo>
                  <a:pt x="5945251" y="298704"/>
                </a:lnTo>
                <a:lnTo>
                  <a:pt x="5945251" y="426720"/>
                </a:lnTo>
                <a:lnTo>
                  <a:pt x="5938541" y="459932"/>
                </a:lnTo>
                <a:lnTo>
                  <a:pt x="5920247" y="487060"/>
                </a:lnTo>
                <a:lnTo>
                  <a:pt x="5893119" y="505354"/>
                </a:lnTo>
                <a:lnTo>
                  <a:pt x="5859907" y="512063"/>
                </a:lnTo>
                <a:lnTo>
                  <a:pt x="2507488" y="512063"/>
                </a:lnTo>
                <a:lnTo>
                  <a:pt x="0" y="793876"/>
                </a:lnTo>
                <a:lnTo>
                  <a:pt x="1034161" y="512063"/>
                </a:lnTo>
                <a:lnTo>
                  <a:pt x="137287" y="512063"/>
                </a:lnTo>
                <a:lnTo>
                  <a:pt x="104074" y="505354"/>
                </a:lnTo>
                <a:lnTo>
                  <a:pt x="76946" y="487060"/>
                </a:lnTo>
                <a:lnTo>
                  <a:pt x="58652" y="459932"/>
                </a:lnTo>
                <a:lnTo>
                  <a:pt x="51943" y="426720"/>
                </a:lnTo>
                <a:lnTo>
                  <a:pt x="51943" y="298704"/>
                </a:lnTo>
                <a:lnTo>
                  <a:pt x="51943" y="85344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27904" y="3957828"/>
            <a:ext cx="3142615" cy="471924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36854">
              <a:spcBef>
                <a:spcPts val="8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ticket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booking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0255" y="3390900"/>
            <a:ext cx="556260" cy="495300"/>
          </a:xfrm>
          <a:custGeom>
            <a:avLst/>
            <a:gdLst/>
            <a:ahLst/>
            <a:cxnLst/>
            <a:rect l="l" t="t" r="r" b="b"/>
            <a:pathLst>
              <a:path w="556260" h="495300">
                <a:moveTo>
                  <a:pt x="556260" y="247650"/>
                </a:moveTo>
                <a:lnTo>
                  <a:pt x="0" y="247650"/>
                </a:lnTo>
                <a:lnTo>
                  <a:pt x="278130" y="495300"/>
                </a:lnTo>
                <a:lnTo>
                  <a:pt x="556260" y="247650"/>
                </a:lnTo>
                <a:close/>
              </a:path>
              <a:path w="556260" h="495300">
                <a:moveTo>
                  <a:pt x="417195" y="0"/>
                </a:moveTo>
                <a:lnTo>
                  <a:pt x="139065" y="0"/>
                </a:lnTo>
                <a:lnTo>
                  <a:pt x="139065" y="247650"/>
                </a:lnTo>
                <a:lnTo>
                  <a:pt x="417195" y="247650"/>
                </a:lnTo>
                <a:lnTo>
                  <a:pt x="417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0255" y="3390900"/>
            <a:ext cx="556260" cy="495300"/>
          </a:xfrm>
          <a:custGeom>
            <a:avLst/>
            <a:gdLst/>
            <a:ahLst/>
            <a:cxnLst/>
            <a:rect l="l" t="t" r="r" b="b"/>
            <a:pathLst>
              <a:path w="556260" h="495300">
                <a:moveTo>
                  <a:pt x="0" y="247650"/>
                </a:moveTo>
                <a:lnTo>
                  <a:pt x="139065" y="247650"/>
                </a:lnTo>
                <a:lnTo>
                  <a:pt x="139065" y="0"/>
                </a:lnTo>
                <a:lnTo>
                  <a:pt x="417195" y="0"/>
                </a:lnTo>
                <a:lnTo>
                  <a:pt x="417195" y="247650"/>
                </a:lnTo>
                <a:lnTo>
                  <a:pt x="556260" y="247650"/>
                </a:lnTo>
                <a:lnTo>
                  <a:pt x="278130" y="495300"/>
                </a:lnTo>
                <a:lnTo>
                  <a:pt x="0" y="24765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0255" y="4701540"/>
            <a:ext cx="556260" cy="495300"/>
          </a:xfrm>
          <a:custGeom>
            <a:avLst/>
            <a:gdLst/>
            <a:ahLst/>
            <a:cxnLst/>
            <a:rect l="l" t="t" r="r" b="b"/>
            <a:pathLst>
              <a:path w="556260" h="495300">
                <a:moveTo>
                  <a:pt x="556260" y="247650"/>
                </a:moveTo>
                <a:lnTo>
                  <a:pt x="0" y="247650"/>
                </a:lnTo>
                <a:lnTo>
                  <a:pt x="278130" y="495300"/>
                </a:lnTo>
                <a:lnTo>
                  <a:pt x="556260" y="247650"/>
                </a:lnTo>
                <a:close/>
              </a:path>
              <a:path w="556260" h="495300">
                <a:moveTo>
                  <a:pt x="417195" y="0"/>
                </a:moveTo>
                <a:lnTo>
                  <a:pt x="139065" y="0"/>
                </a:lnTo>
                <a:lnTo>
                  <a:pt x="139065" y="247650"/>
                </a:lnTo>
                <a:lnTo>
                  <a:pt x="417195" y="247650"/>
                </a:lnTo>
                <a:lnTo>
                  <a:pt x="417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0255" y="4701540"/>
            <a:ext cx="556260" cy="495300"/>
          </a:xfrm>
          <a:custGeom>
            <a:avLst/>
            <a:gdLst/>
            <a:ahLst/>
            <a:cxnLst/>
            <a:rect l="l" t="t" r="r" b="b"/>
            <a:pathLst>
              <a:path w="556260" h="495300">
                <a:moveTo>
                  <a:pt x="0" y="247650"/>
                </a:moveTo>
                <a:lnTo>
                  <a:pt x="139065" y="247650"/>
                </a:lnTo>
                <a:lnTo>
                  <a:pt x="139065" y="0"/>
                </a:lnTo>
                <a:lnTo>
                  <a:pt x="417195" y="0"/>
                </a:lnTo>
                <a:lnTo>
                  <a:pt x="417195" y="247650"/>
                </a:lnTo>
                <a:lnTo>
                  <a:pt x="556260" y="247650"/>
                </a:lnTo>
                <a:lnTo>
                  <a:pt x="278130" y="495300"/>
                </a:lnTo>
                <a:lnTo>
                  <a:pt x="0" y="24765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80179" y="5192674"/>
            <a:ext cx="1842135" cy="101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9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Destination:  </a:t>
            </a:r>
            <a:r>
              <a:rPr sz="2400" dirty="0">
                <a:latin typeface="Calibri"/>
                <a:cs typeface="Calibri"/>
              </a:rPr>
              <a:t>time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arrival: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0716" y="5192674"/>
            <a:ext cx="1778000" cy="101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12065">
              <a:lnSpc>
                <a:spcPct val="1419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Taipei  </a:t>
            </a:r>
            <a:r>
              <a:rPr sz="2400" spc="-10" dirty="0">
                <a:latin typeface="Calibri"/>
                <a:cs typeface="Calibri"/>
              </a:rPr>
              <a:t>November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7" baseline="24305" dirty="0">
                <a:latin typeface="Calibri"/>
                <a:cs typeface="Calibri"/>
              </a:rPr>
              <a:t>nd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4901" y="5535879"/>
            <a:ext cx="575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Slot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63033" y="5235703"/>
            <a:ext cx="439420" cy="1115695"/>
          </a:xfrm>
          <a:custGeom>
            <a:avLst/>
            <a:gdLst/>
            <a:ahLst/>
            <a:cxnLst/>
            <a:rect l="l" t="t" r="r" b="b"/>
            <a:pathLst>
              <a:path w="439420" h="1115695">
                <a:moveTo>
                  <a:pt x="438912" y="1115568"/>
                </a:moveTo>
                <a:lnTo>
                  <a:pt x="380587" y="1109976"/>
                </a:lnTo>
                <a:lnTo>
                  <a:pt x="328168" y="1094197"/>
                </a:lnTo>
                <a:lnTo>
                  <a:pt x="283749" y="1069721"/>
                </a:lnTo>
                <a:lnTo>
                  <a:pt x="249427" y="1038039"/>
                </a:lnTo>
                <a:lnTo>
                  <a:pt x="227298" y="1000644"/>
                </a:lnTo>
                <a:lnTo>
                  <a:pt x="219456" y="959027"/>
                </a:lnTo>
                <a:lnTo>
                  <a:pt x="219456" y="714324"/>
                </a:lnTo>
                <a:lnTo>
                  <a:pt x="211613" y="672707"/>
                </a:lnTo>
                <a:lnTo>
                  <a:pt x="189483" y="635312"/>
                </a:lnTo>
                <a:lnTo>
                  <a:pt x="155162" y="603631"/>
                </a:lnTo>
                <a:lnTo>
                  <a:pt x="110743" y="579154"/>
                </a:lnTo>
                <a:lnTo>
                  <a:pt x="58324" y="563375"/>
                </a:lnTo>
                <a:lnTo>
                  <a:pt x="0" y="557784"/>
                </a:lnTo>
                <a:lnTo>
                  <a:pt x="58324" y="552192"/>
                </a:lnTo>
                <a:lnTo>
                  <a:pt x="110743" y="536413"/>
                </a:lnTo>
                <a:lnTo>
                  <a:pt x="155162" y="511937"/>
                </a:lnTo>
                <a:lnTo>
                  <a:pt x="189483" y="480255"/>
                </a:lnTo>
                <a:lnTo>
                  <a:pt x="211613" y="442860"/>
                </a:lnTo>
                <a:lnTo>
                  <a:pt x="219456" y="401243"/>
                </a:lnTo>
                <a:lnTo>
                  <a:pt x="219456" y="156591"/>
                </a:lnTo>
                <a:lnTo>
                  <a:pt x="227298" y="114961"/>
                </a:lnTo>
                <a:lnTo>
                  <a:pt x="249428" y="77554"/>
                </a:lnTo>
                <a:lnTo>
                  <a:pt x="283749" y="45862"/>
                </a:lnTo>
                <a:lnTo>
                  <a:pt x="328168" y="21378"/>
                </a:lnTo>
                <a:lnTo>
                  <a:pt x="380587" y="5593"/>
                </a:lnTo>
                <a:lnTo>
                  <a:pt x="438912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738505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Recurrent </a:t>
            </a:r>
            <a:r>
              <a:rPr spc="-15" dirty="0"/>
              <a:t>Neural Network</a:t>
            </a:r>
            <a:r>
              <a:rPr spc="-30" dirty="0"/>
              <a:t> </a:t>
            </a:r>
            <a:r>
              <a:rPr dirty="0"/>
              <a:t>(RNN)</a:t>
            </a:r>
          </a:p>
        </p:txBody>
      </p:sp>
      <p:sp>
        <p:nvSpPr>
          <p:cNvPr id="3" name="object 3"/>
          <p:cNvSpPr/>
          <p:nvPr/>
        </p:nvSpPr>
        <p:spPr>
          <a:xfrm>
            <a:off x="8918448" y="2044446"/>
            <a:ext cx="78105" cy="655955"/>
          </a:xfrm>
          <a:custGeom>
            <a:avLst/>
            <a:gdLst/>
            <a:ahLst/>
            <a:cxnLst/>
            <a:rect l="l" t="t" r="r" b="b"/>
            <a:pathLst>
              <a:path w="78104" h="655955">
                <a:moveTo>
                  <a:pt x="51816" y="64769"/>
                </a:moveTo>
                <a:lnTo>
                  <a:pt x="25907" y="64769"/>
                </a:lnTo>
                <a:lnTo>
                  <a:pt x="25907" y="655701"/>
                </a:lnTo>
                <a:lnTo>
                  <a:pt x="51816" y="655701"/>
                </a:lnTo>
                <a:lnTo>
                  <a:pt x="51816" y="64769"/>
                </a:lnTo>
                <a:close/>
              </a:path>
              <a:path w="78104" h="655955">
                <a:moveTo>
                  <a:pt x="38861" y="0"/>
                </a:moveTo>
                <a:lnTo>
                  <a:pt x="0" y="77724"/>
                </a:lnTo>
                <a:lnTo>
                  <a:pt x="25907" y="77724"/>
                </a:lnTo>
                <a:lnTo>
                  <a:pt x="25907" y="64769"/>
                </a:lnTo>
                <a:lnTo>
                  <a:pt x="71247" y="64769"/>
                </a:lnTo>
                <a:lnTo>
                  <a:pt x="38861" y="0"/>
                </a:lnTo>
                <a:close/>
              </a:path>
              <a:path w="78104" h="655955">
                <a:moveTo>
                  <a:pt x="71247" y="64769"/>
                </a:moveTo>
                <a:lnTo>
                  <a:pt x="51816" y="64769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9480" y="2015489"/>
            <a:ext cx="78105" cy="648970"/>
          </a:xfrm>
          <a:custGeom>
            <a:avLst/>
            <a:gdLst/>
            <a:ahLst/>
            <a:cxnLst/>
            <a:rect l="l" t="t" r="r" b="b"/>
            <a:pathLst>
              <a:path w="78104" h="648969">
                <a:moveTo>
                  <a:pt x="51816" y="64770"/>
                </a:moveTo>
                <a:lnTo>
                  <a:pt x="25908" y="64770"/>
                </a:lnTo>
                <a:lnTo>
                  <a:pt x="25908" y="648970"/>
                </a:lnTo>
                <a:lnTo>
                  <a:pt x="51816" y="648970"/>
                </a:lnTo>
                <a:lnTo>
                  <a:pt x="51816" y="64770"/>
                </a:lnTo>
                <a:close/>
              </a:path>
              <a:path w="78104" h="648969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648969">
                <a:moveTo>
                  <a:pt x="71247" y="64770"/>
                </a:moveTo>
                <a:lnTo>
                  <a:pt x="51816" y="64770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7079" y="5689091"/>
            <a:ext cx="3429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7079" y="568909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1130" y="5580680"/>
            <a:ext cx="246379" cy="4165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550" i="1" spc="-145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1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24900" y="5707380"/>
            <a:ext cx="342900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24900" y="5707379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99591" y="5611157"/>
            <a:ext cx="267970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550" i="1" spc="15" dirty="0">
                <a:latin typeface="Times New Roman"/>
                <a:cs typeface="Times New Roman"/>
              </a:rPr>
              <a:t>x</a:t>
            </a:r>
            <a:r>
              <a:rPr sz="2250" spc="-7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53071" y="4015740"/>
            <a:ext cx="574548" cy="57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3072" y="4015741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287274" y="574548"/>
                </a:move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01456" y="4056888"/>
            <a:ext cx="574548" cy="574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01457" y="4056889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287274" y="574548"/>
                </a:move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9545" y="2337816"/>
            <a:ext cx="574547" cy="574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9545" y="233781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287273" y="574548"/>
                </a:move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3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7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3" y="574548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2311" y="2348483"/>
            <a:ext cx="574548" cy="574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2312" y="2348484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4675" h="574675">
                <a:moveTo>
                  <a:pt x="287274" y="574548"/>
                </a:moveTo>
                <a:lnTo>
                  <a:pt x="240684" y="570787"/>
                </a:lnTo>
                <a:lnTo>
                  <a:pt x="196486" y="559899"/>
                </a:lnTo>
                <a:lnTo>
                  <a:pt x="155270" y="542476"/>
                </a:lnTo>
                <a:lnTo>
                  <a:pt x="117628" y="519110"/>
                </a:lnTo>
                <a:lnTo>
                  <a:pt x="84153" y="490394"/>
                </a:lnTo>
                <a:lnTo>
                  <a:pt x="55437" y="456919"/>
                </a:lnTo>
                <a:lnTo>
                  <a:pt x="32071" y="419277"/>
                </a:lnTo>
                <a:lnTo>
                  <a:pt x="14648" y="378061"/>
                </a:lnTo>
                <a:lnTo>
                  <a:pt x="3760" y="333863"/>
                </a:lnTo>
                <a:lnTo>
                  <a:pt x="0" y="287274"/>
                </a:lnTo>
                <a:lnTo>
                  <a:pt x="3760" y="240684"/>
                </a:lnTo>
                <a:lnTo>
                  <a:pt x="14648" y="196486"/>
                </a:lnTo>
                <a:lnTo>
                  <a:pt x="32071" y="155270"/>
                </a:lnTo>
                <a:lnTo>
                  <a:pt x="55437" y="117628"/>
                </a:lnTo>
                <a:lnTo>
                  <a:pt x="84153" y="84153"/>
                </a:lnTo>
                <a:lnTo>
                  <a:pt x="117628" y="55437"/>
                </a:lnTo>
                <a:lnTo>
                  <a:pt x="155270" y="32071"/>
                </a:lnTo>
                <a:lnTo>
                  <a:pt x="196486" y="14648"/>
                </a:lnTo>
                <a:lnTo>
                  <a:pt x="240684" y="3760"/>
                </a:lnTo>
                <a:lnTo>
                  <a:pt x="287274" y="0"/>
                </a:lnTo>
                <a:lnTo>
                  <a:pt x="333863" y="3760"/>
                </a:lnTo>
                <a:lnTo>
                  <a:pt x="378061" y="14648"/>
                </a:lnTo>
                <a:lnTo>
                  <a:pt x="419277" y="32071"/>
                </a:lnTo>
                <a:lnTo>
                  <a:pt x="456919" y="55437"/>
                </a:lnTo>
                <a:lnTo>
                  <a:pt x="490394" y="84153"/>
                </a:lnTo>
                <a:lnTo>
                  <a:pt x="519110" y="117628"/>
                </a:lnTo>
                <a:lnTo>
                  <a:pt x="542476" y="155270"/>
                </a:lnTo>
                <a:lnTo>
                  <a:pt x="559899" y="196486"/>
                </a:lnTo>
                <a:lnTo>
                  <a:pt x="570787" y="240684"/>
                </a:lnTo>
                <a:lnTo>
                  <a:pt x="574548" y="287274"/>
                </a:lnTo>
                <a:lnTo>
                  <a:pt x="570787" y="333863"/>
                </a:lnTo>
                <a:lnTo>
                  <a:pt x="559899" y="378061"/>
                </a:lnTo>
                <a:lnTo>
                  <a:pt x="542476" y="419277"/>
                </a:lnTo>
                <a:lnTo>
                  <a:pt x="519110" y="456919"/>
                </a:lnTo>
                <a:lnTo>
                  <a:pt x="490394" y="490394"/>
                </a:lnTo>
                <a:lnTo>
                  <a:pt x="456919" y="519110"/>
                </a:lnTo>
                <a:lnTo>
                  <a:pt x="419277" y="542476"/>
                </a:lnTo>
                <a:lnTo>
                  <a:pt x="378061" y="559899"/>
                </a:lnTo>
                <a:lnTo>
                  <a:pt x="333863" y="570787"/>
                </a:lnTo>
                <a:lnTo>
                  <a:pt x="287274" y="574548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43394" y="4632197"/>
            <a:ext cx="1592580" cy="1039494"/>
          </a:xfrm>
          <a:custGeom>
            <a:avLst/>
            <a:gdLst/>
            <a:ahLst/>
            <a:cxnLst/>
            <a:rect l="l" t="t" r="r" b="b"/>
            <a:pathLst>
              <a:path w="1592579" h="1039495">
                <a:moveTo>
                  <a:pt x="72237" y="31451"/>
                </a:moveTo>
                <a:lnTo>
                  <a:pt x="58159" y="53180"/>
                </a:lnTo>
                <a:lnTo>
                  <a:pt x="1578102" y="1038986"/>
                </a:lnTo>
                <a:lnTo>
                  <a:pt x="1592199" y="1017257"/>
                </a:lnTo>
                <a:lnTo>
                  <a:pt x="72237" y="31451"/>
                </a:lnTo>
                <a:close/>
              </a:path>
              <a:path w="1592579" h="1039495">
                <a:moveTo>
                  <a:pt x="0" y="0"/>
                </a:moveTo>
                <a:lnTo>
                  <a:pt x="44068" y="74929"/>
                </a:lnTo>
                <a:lnTo>
                  <a:pt x="58159" y="53180"/>
                </a:lnTo>
                <a:lnTo>
                  <a:pt x="47243" y="46100"/>
                </a:lnTo>
                <a:lnTo>
                  <a:pt x="61340" y="24383"/>
                </a:lnTo>
                <a:lnTo>
                  <a:pt x="76815" y="24383"/>
                </a:lnTo>
                <a:lnTo>
                  <a:pt x="86359" y="9651"/>
                </a:lnTo>
                <a:lnTo>
                  <a:pt x="0" y="0"/>
                </a:lnTo>
                <a:close/>
              </a:path>
              <a:path w="1592579" h="1039495">
                <a:moveTo>
                  <a:pt x="61340" y="24383"/>
                </a:moveTo>
                <a:lnTo>
                  <a:pt x="47243" y="46100"/>
                </a:lnTo>
                <a:lnTo>
                  <a:pt x="58159" y="53180"/>
                </a:lnTo>
                <a:lnTo>
                  <a:pt x="72237" y="31451"/>
                </a:lnTo>
                <a:lnTo>
                  <a:pt x="61340" y="24383"/>
                </a:lnTo>
                <a:close/>
              </a:path>
              <a:path w="1592579" h="1039495">
                <a:moveTo>
                  <a:pt x="76815" y="24383"/>
                </a:moveTo>
                <a:lnTo>
                  <a:pt x="61340" y="24383"/>
                </a:lnTo>
                <a:lnTo>
                  <a:pt x="72237" y="31451"/>
                </a:lnTo>
                <a:lnTo>
                  <a:pt x="76815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7768" y="4627626"/>
            <a:ext cx="1616075" cy="1022350"/>
          </a:xfrm>
          <a:custGeom>
            <a:avLst/>
            <a:gdLst/>
            <a:ahLst/>
            <a:cxnLst/>
            <a:rect l="l" t="t" r="r" b="b"/>
            <a:pathLst>
              <a:path w="1616075" h="1022350">
                <a:moveTo>
                  <a:pt x="1543080" y="30419"/>
                </a:moveTo>
                <a:lnTo>
                  <a:pt x="0" y="1000137"/>
                </a:lnTo>
                <a:lnTo>
                  <a:pt x="13716" y="1022083"/>
                </a:lnTo>
                <a:lnTo>
                  <a:pt x="1556846" y="52359"/>
                </a:lnTo>
                <a:lnTo>
                  <a:pt x="1543080" y="30419"/>
                </a:lnTo>
                <a:close/>
              </a:path>
              <a:path w="1616075" h="1022350">
                <a:moveTo>
                  <a:pt x="1601523" y="23494"/>
                </a:moveTo>
                <a:lnTo>
                  <a:pt x="1554099" y="23494"/>
                </a:lnTo>
                <a:lnTo>
                  <a:pt x="1567814" y="45466"/>
                </a:lnTo>
                <a:lnTo>
                  <a:pt x="1556846" y="52359"/>
                </a:lnTo>
                <a:lnTo>
                  <a:pt x="1570609" y="74294"/>
                </a:lnTo>
                <a:lnTo>
                  <a:pt x="1601523" y="23494"/>
                </a:lnTo>
                <a:close/>
              </a:path>
              <a:path w="1616075" h="1022350">
                <a:moveTo>
                  <a:pt x="1554099" y="23494"/>
                </a:moveTo>
                <a:lnTo>
                  <a:pt x="1543080" y="30419"/>
                </a:lnTo>
                <a:lnTo>
                  <a:pt x="1556846" y="52359"/>
                </a:lnTo>
                <a:lnTo>
                  <a:pt x="1567814" y="45466"/>
                </a:lnTo>
                <a:lnTo>
                  <a:pt x="1554099" y="23494"/>
                </a:lnTo>
                <a:close/>
              </a:path>
              <a:path w="1616075" h="1022350">
                <a:moveTo>
                  <a:pt x="1615821" y="0"/>
                </a:moveTo>
                <a:lnTo>
                  <a:pt x="1529334" y="8509"/>
                </a:lnTo>
                <a:lnTo>
                  <a:pt x="1543080" y="30419"/>
                </a:lnTo>
                <a:lnTo>
                  <a:pt x="1554099" y="23494"/>
                </a:lnTo>
                <a:lnTo>
                  <a:pt x="1601523" y="23494"/>
                </a:lnTo>
                <a:lnTo>
                  <a:pt x="16158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94065" y="4623054"/>
            <a:ext cx="78105" cy="1029969"/>
          </a:xfrm>
          <a:custGeom>
            <a:avLst/>
            <a:gdLst/>
            <a:ahLst/>
            <a:cxnLst/>
            <a:rect l="l" t="t" r="r" b="b"/>
            <a:pathLst>
              <a:path w="78104" h="1029970">
                <a:moveTo>
                  <a:pt x="51815" y="64770"/>
                </a:moveTo>
                <a:lnTo>
                  <a:pt x="25907" y="64770"/>
                </a:lnTo>
                <a:lnTo>
                  <a:pt x="25907" y="1029360"/>
                </a:lnTo>
                <a:lnTo>
                  <a:pt x="51815" y="1029360"/>
                </a:lnTo>
                <a:lnTo>
                  <a:pt x="51815" y="64770"/>
                </a:lnTo>
                <a:close/>
              </a:path>
              <a:path w="78104" h="1029970">
                <a:moveTo>
                  <a:pt x="38861" y="0"/>
                </a:moveTo>
                <a:lnTo>
                  <a:pt x="0" y="77724"/>
                </a:lnTo>
                <a:lnTo>
                  <a:pt x="25907" y="77724"/>
                </a:lnTo>
                <a:lnTo>
                  <a:pt x="25907" y="64770"/>
                </a:lnTo>
                <a:lnTo>
                  <a:pt x="71247" y="64770"/>
                </a:lnTo>
                <a:lnTo>
                  <a:pt x="38861" y="0"/>
                </a:lnTo>
                <a:close/>
              </a:path>
              <a:path w="78104" h="1029970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55765" y="4623054"/>
            <a:ext cx="78105" cy="1029969"/>
          </a:xfrm>
          <a:custGeom>
            <a:avLst/>
            <a:gdLst/>
            <a:ahLst/>
            <a:cxnLst/>
            <a:rect l="l" t="t" r="r" b="b"/>
            <a:pathLst>
              <a:path w="78104" h="1029970">
                <a:moveTo>
                  <a:pt x="51815" y="64770"/>
                </a:moveTo>
                <a:lnTo>
                  <a:pt x="25908" y="64770"/>
                </a:lnTo>
                <a:lnTo>
                  <a:pt x="25908" y="1029360"/>
                </a:lnTo>
                <a:lnTo>
                  <a:pt x="51815" y="1029360"/>
                </a:lnTo>
                <a:lnTo>
                  <a:pt x="51815" y="64770"/>
                </a:lnTo>
                <a:close/>
              </a:path>
              <a:path w="78104" h="1029970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1029970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4072" y="4096511"/>
            <a:ext cx="342900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4072" y="409651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1891" y="4085844"/>
            <a:ext cx="3429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6377" y="2960371"/>
            <a:ext cx="5354574" cy="25046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71446" y="5565444"/>
            <a:ext cx="39592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482600" algn="l"/>
              </a:tabLst>
            </a:pPr>
            <a:r>
              <a:rPr sz="2800" spc="-5" dirty="0">
                <a:latin typeface="Calibri"/>
                <a:cs typeface="Calibri"/>
              </a:rPr>
              <a:t>Memory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considered  </a:t>
            </a:r>
            <a:r>
              <a:rPr sz="2800" spc="-5" dirty="0">
                <a:latin typeface="Calibri"/>
                <a:cs typeface="Calibri"/>
              </a:rPr>
              <a:t>as	</a:t>
            </a:r>
            <a:r>
              <a:rPr sz="2800" spc="-10" dirty="0">
                <a:latin typeface="Calibri"/>
                <a:cs typeface="Calibri"/>
              </a:rPr>
              <a:t>another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input.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98029" y="2448369"/>
            <a:ext cx="419100" cy="365760"/>
          </a:xfrm>
          <a:custGeom>
            <a:avLst/>
            <a:gdLst/>
            <a:ahLst/>
            <a:cxnLst/>
            <a:rect l="l" t="t" r="r" b="b"/>
            <a:pathLst>
              <a:path w="419100" h="365760">
                <a:moveTo>
                  <a:pt x="0" y="365696"/>
                </a:moveTo>
                <a:lnTo>
                  <a:pt x="53030" y="349303"/>
                </a:lnTo>
                <a:lnTo>
                  <a:pt x="102965" y="331612"/>
                </a:lnTo>
                <a:lnTo>
                  <a:pt x="146661" y="311278"/>
                </a:lnTo>
                <a:lnTo>
                  <a:pt x="180975" y="286956"/>
                </a:lnTo>
                <a:lnTo>
                  <a:pt x="204489" y="250880"/>
                </a:lnTo>
                <a:lnTo>
                  <a:pt x="219075" y="206184"/>
                </a:lnTo>
                <a:lnTo>
                  <a:pt x="226516" y="168155"/>
                </a:lnTo>
                <a:lnTo>
                  <a:pt x="228600" y="152082"/>
                </a:lnTo>
                <a:lnTo>
                  <a:pt x="238273" y="115470"/>
                </a:lnTo>
                <a:lnTo>
                  <a:pt x="246459" y="76930"/>
                </a:lnTo>
                <a:lnTo>
                  <a:pt x="276225" y="17208"/>
                </a:lnTo>
                <a:lnTo>
                  <a:pt x="338709" y="0"/>
                </a:lnTo>
                <a:lnTo>
                  <a:pt x="377773" y="1563"/>
                </a:lnTo>
                <a:lnTo>
                  <a:pt x="419100" y="603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2990" y="2466657"/>
            <a:ext cx="419100" cy="365760"/>
          </a:xfrm>
          <a:custGeom>
            <a:avLst/>
            <a:gdLst/>
            <a:ahLst/>
            <a:cxnLst/>
            <a:rect l="l" t="t" r="r" b="b"/>
            <a:pathLst>
              <a:path w="419100" h="365760">
                <a:moveTo>
                  <a:pt x="0" y="365696"/>
                </a:moveTo>
                <a:lnTo>
                  <a:pt x="53030" y="349303"/>
                </a:lnTo>
                <a:lnTo>
                  <a:pt x="102965" y="331612"/>
                </a:lnTo>
                <a:lnTo>
                  <a:pt x="146661" y="311278"/>
                </a:lnTo>
                <a:lnTo>
                  <a:pt x="180975" y="286956"/>
                </a:lnTo>
                <a:lnTo>
                  <a:pt x="204489" y="250880"/>
                </a:lnTo>
                <a:lnTo>
                  <a:pt x="219075" y="206184"/>
                </a:lnTo>
                <a:lnTo>
                  <a:pt x="226516" y="168155"/>
                </a:lnTo>
                <a:lnTo>
                  <a:pt x="228600" y="152082"/>
                </a:lnTo>
                <a:lnTo>
                  <a:pt x="238273" y="115470"/>
                </a:lnTo>
                <a:lnTo>
                  <a:pt x="246459" y="76930"/>
                </a:lnTo>
                <a:lnTo>
                  <a:pt x="276225" y="17208"/>
                </a:lnTo>
                <a:lnTo>
                  <a:pt x="338709" y="0"/>
                </a:lnTo>
                <a:lnTo>
                  <a:pt x="377773" y="1563"/>
                </a:lnTo>
                <a:lnTo>
                  <a:pt x="419100" y="603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71446" y="1461755"/>
            <a:ext cx="6735445" cy="298030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spcBef>
                <a:spcPts val="120"/>
              </a:spcBef>
              <a:tabLst>
                <a:tab pos="1583055" algn="l"/>
              </a:tabLst>
            </a:pPr>
            <a:r>
              <a:rPr sz="2550" i="1" spc="-110" dirty="0">
                <a:latin typeface="Times New Roman"/>
                <a:cs typeface="Times New Roman"/>
              </a:rPr>
              <a:t>y</a:t>
            </a:r>
            <a:r>
              <a:rPr sz="2250" spc="-7" baseline="-24074" dirty="0">
                <a:latin typeface="Times New Roman"/>
                <a:cs typeface="Times New Roman"/>
              </a:rPr>
              <a:t>1</a:t>
            </a:r>
            <a:r>
              <a:rPr sz="2250" baseline="-24074" dirty="0">
                <a:latin typeface="Times New Roman"/>
                <a:cs typeface="Times New Roman"/>
              </a:rPr>
              <a:t>	</a:t>
            </a:r>
            <a:r>
              <a:rPr sz="3825" i="1" spc="82" baseline="1089" dirty="0">
                <a:latin typeface="Times New Roman"/>
                <a:cs typeface="Times New Roman"/>
              </a:rPr>
              <a:t>y</a:t>
            </a:r>
            <a:r>
              <a:rPr sz="2250" spc="-15" baseline="-22222" dirty="0">
                <a:latin typeface="Times New Roman"/>
                <a:cs typeface="Times New Roman"/>
              </a:rPr>
              <a:t>2</a:t>
            </a:r>
            <a:endParaRPr sz="2250" baseline="-22222">
              <a:latin typeface="Times New Roman"/>
              <a:cs typeface="Times New Roman"/>
            </a:endParaRPr>
          </a:p>
          <a:p>
            <a:pPr marL="12700" marR="2865120">
              <a:spcBef>
                <a:spcPts val="2560"/>
              </a:spcBef>
            </a:pPr>
            <a:r>
              <a:rPr sz="2800" spc="-10" dirty="0">
                <a:latin typeface="Calibri"/>
                <a:cs typeface="Calibri"/>
              </a:rPr>
              <a:t>The output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hidden </a:t>
            </a:r>
            <a:r>
              <a:rPr sz="2800" spc="-25" dirty="0">
                <a:latin typeface="Calibri"/>
                <a:cs typeface="Calibri"/>
              </a:rPr>
              <a:t>layer 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25" dirty="0">
                <a:latin typeface="Calibri"/>
                <a:cs typeface="Calibri"/>
              </a:rPr>
              <a:t>stored </a:t>
            </a:r>
            <a:r>
              <a:rPr sz="2800" spc="-5" dirty="0">
                <a:latin typeface="Calibri"/>
                <a:cs typeface="Calibri"/>
              </a:rPr>
              <a:t>in 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memory.</a:t>
            </a:r>
            <a:endParaRPr sz="2800">
              <a:latin typeface="Calibri"/>
              <a:cs typeface="Calibri"/>
            </a:endParaRPr>
          </a:p>
          <a:p>
            <a:pPr marR="2355215" algn="ctr">
              <a:spcBef>
                <a:spcPts val="1195"/>
              </a:spcBef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store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R="2229485" algn="ctr">
              <a:tabLst>
                <a:tab pos="1604645" algn="l"/>
              </a:tabLst>
            </a:pPr>
            <a:r>
              <a:rPr sz="2550" i="1" spc="-75" dirty="0">
                <a:latin typeface="Times New Roman"/>
                <a:cs typeface="Times New Roman"/>
              </a:rPr>
              <a:t>a</a:t>
            </a:r>
            <a:r>
              <a:rPr sz="2250" spc="-112" baseline="-24074" dirty="0">
                <a:latin typeface="Times New Roman"/>
                <a:cs typeface="Times New Roman"/>
              </a:rPr>
              <a:t>1	</a:t>
            </a:r>
            <a:r>
              <a:rPr sz="2550" i="1" spc="5" dirty="0">
                <a:latin typeface="Times New Roman"/>
                <a:cs typeface="Times New Roman"/>
              </a:rPr>
              <a:t>a</a:t>
            </a:r>
            <a:r>
              <a:rPr sz="2250" spc="7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103568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RNN</a:t>
            </a:r>
          </a:p>
        </p:txBody>
      </p:sp>
      <p:sp>
        <p:nvSpPr>
          <p:cNvPr id="3" name="object 3"/>
          <p:cNvSpPr/>
          <p:nvPr/>
        </p:nvSpPr>
        <p:spPr>
          <a:xfrm>
            <a:off x="2799588" y="3642360"/>
            <a:ext cx="1197864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9025" y="3681984"/>
            <a:ext cx="1078991" cy="4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9775" y="2520696"/>
            <a:ext cx="1199388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9212" y="2560321"/>
            <a:ext cx="1080515" cy="431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8696" y="3662172"/>
            <a:ext cx="1199388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8133" y="3701796"/>
            <a:ext cx="1080515" cy="431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5844" y="3657600"/>
            <a:ext cx="1078992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85844" y="3657600"/>
            <a:ext cx="1079500" cy="431800"/>
          </a:xfrm>
          <a:custGeom>
            <a:avLst/>
            <a:gdLst/>
            <a:ahLst/>
            <a:cxnLst/>
            <a:rect l="l" t="t" r="r" b="b"/>
            <a:pathLst>
              <a:path w="1079500" h="431800">
                <a:moveTo>
                  <a:pt x="0" y="431292"/>
                </a:moveTo>
                <a:lnTo>
                  <a:pt x="1078992" y="431292"/>
                </a:lnTo>
                <a:lnTo>
                  <a:pt x="1078992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696" y="2528317"/>
            <a:ext cx="1199388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8133" y="2567940"/>
            <a:ext cx="1080515" cy="431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5047" y="3668268"/>
            <a:ext cx="1199388" cy="550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4483" y="3707891"/>
            <a:ext cx="1080516" cy="4328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02197" y="3701796"/>
            <a:ext cx="1080515" cy="431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2196" y="3701796"/>
            <a:ext cx="1080770" cy="431800"/>
          </a:xfrm>
          <a:custGeom>
            <a:avLst/>
            <a:gdLst/>
            <a:ahLst/>
            <a:cxnLst/>
            <a:rect l="l" t="t" r="r" b="b"/>
            <a:pathLst>
              <a:path w="1080770" h="431800">
                <a:moveTo>
                  <a:pt x="0" y="431291"/>
                </a:moveTo>
                <a:lnTo>
                  <a:pt x="1080515" y="431291"/>
                </a:lnTo>
                <a:lnTo>
                  <a:pt x="1080515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09431" y="2546605"/>
            <a:ext cx="1197864" cy="5501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8868" y="2586228"/>
            <a:ext cx="1078992" cy="4328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3635" y="4178808"/>
            <a:ext cx="387350" cy="579120"/>
          </a:xfrm>
          <a:custGeom>
            <a:avLst/>
            <a:gdLst/>
            <a:ahLst/>
            <a:cxnLst/>
            <a:rect l="l" t="t" r="r" b="b"/>
            <a:pathLst>
              <a:path w="387350" h="579120">
                <a:moveTo>
                  <a:pt x="290321" y="193548"/>
                </a:moveTo>
                <a:lnTo>
                  <a:pt x="96774" y="193548"/>
                </a:lnTo>
                <a:lnTo>
                  <a:pt x="96774" y="579120"/>
                </a:lnTo>
                <a:lnTo>
                  <a:pt x="290321" y="579120"/>
                </a:lnTo>
                <a:lnTo>
                  <a:pt x="290321" y="193548"/>
                </a:lnTo>
                <a:close/>
              </a:path>
              <a:path w="387350" h="579120">
                <a:moveTo>
                  <a:pt x="193547" y="0"/>
                </a:moveTo>
                <a:lnTo>
                  <a:pt x="0" y="193548"/>
                </a:lnTo>
                <a:lnTo>
                  <a:pt x="387095" y="193548"/>
                </a:lnTo>
                <a:lnTo>
                  <a:pt x="19354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3635" y="4178808"/>
            <a:ext cx="387350" cy="579120"/>
          </a:xfrm>
          <a:custGeom>
            <a:avLst/>
            <a:gdLst/>
            <a:ahLst/>
            <a:cxnLst/>
            <a:rect l="l" t="t" r="r" b="b"/>
            <a:pathLst>
              <a:path w="387350" h="579120">
                <a:moveTo>
                  <a:pt x="0" y="193548"/>
                </a:moveTo>
                <a:lnTo>
                  <a:pt x="193547" y="0"/>
                </a:lnTo>
                <a:lnTo>
                  <a:pt x="387095" y="193548"/>
                </a:lnTo>
                <a:lnTo>
                  <a:pt x="290321" y="193548"/>
                </a:lnTo>
                <a:lnTo>
                  <a:pt x="290321" y="579120"/>
                </a:lnTo>
                <a:lnTo>
                  <a:pt x="96774" y="579120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3635" y="3034284"/>
            <a:ext cx="387350" cy="581025"/>
          </a:xfrm>
          <a:custGeom>
            <a:avLst/>
            <a:gdLst/>
            <a:ahLst/>
            <a:cxnLst/>
            <a:rect l="l" t="t" r="r" b="b"/>
            <a:pathLst>
              <a:path w="387350" h="581025">
                <a:moveTo>
                  <a:pt x="290321" y="193548"/>
                </a:moveTo>
                <a:lnTo>
                  <a:pt x="96774" y="193548"/>
                </a:lnTo>
                <a:lnTo>
                  <a:pt x="96774" y="580643"/>
                </a:lnTo>
                <a:lnTo>
                  <a:pt x="290321" y="580643"/>
                </a:lnTo>
                <a:lnTo>
                  <a:pt x="290321" y="193548"/>
                </a:lnTo>
                <a:close/>
              </a:path>
              <a:path w="387350" h="581025">
                <a:moveTo>
                  <a:pt x="193547" y="0"/>
                </a:moveTo>
                <a:lnTo>
                  <a:pt x="0" y="193548"/>
                </a:lnTo>
                <a:lnTo>
                  <a:pt x="387095" y="193548"/>
                </a:lnTo>
                <a:lnTo>
                  <a:pt x="19354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3635" y="3034284"/>
            <a:ext cx="387350" cy="581025"/>
          </a:xfrm>
          <a:custGeom>
            <a:avLst/>
            <a:gdLst/>
            <a:ahLst/>
            <a:cxnLst/>
            <a:rect l="l" t="t" r="r" b="b"/>
            <a:pathLst>
              <a:path w="387350" h="581025">
                <a:moveTo>
                  <a:pt x="0" y="193548"/>
                </a:moveTo>
                <a:lnTo>
                  <a:pt x="193547" y="0"/>
                </a:lnTo>
                <a:lnTo>
                  <a:pt x="387095" y="193548"/>
                </a:lnTo>
                <a:lnTo>
                  <a:pt x="290321" y="193548"/>
                </a:lnTo>
                <a:lnTo>
                  <a:pt x="290321" y="580643"/>
                </a:lnTo>
                <a:lnTo>
                  <a:pt x="96774" y="580643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1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05630" y="3096210"/>
            <a:ext cx="654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05885" y="3407790"/>
            <a:ext cx="687070" cy="351790"/>
          </a:xfrm>
          <a:custGeom>
            <a:avLst/>
            <a:gdLst/>
            <a:ahLst/>
            <a:cxnLst/>
            <a:rect l="l" t="t" r="r" b="b"/>
            <a:pathLst>
              <a:path w="687069" h="351789">
                <a:moveTo>
                  <a:pt x="392556" y="0"/>
                </a:moveTo>
                <a:lnTo>
                  <a:pt x="344042" y="9144"/>
                </a:lnTo>
                <a:lnTo>
                  <a:pt x="307975" y="24892"/>
                </a:lnTo>
                <a:lnTo>
                  <a:pt x="271779" y="46989"/>
                </a:lnTo>
                <a:lnTo>
                  <a:pt x="223265" y="84962"/>
                </a:lnTo>
                <a:lnTo>
                  <a:pt x="174370" y="130683"/>
                </a:lnTo>
                <a:lnTo>
                  <a:pt x="124840" y="182372"/>
                </a:lnTo>
                <a:lnTo>
                  <a:pt x="75056" y="238506"/>
                </a:lnTo>
                <a:lnTo>
                  <a:pt x="50037" y="267589"/>
                </a:lnTo>
                <a:lnTo>
                  <a:pt x="0" y="326644"/>
                </a:lnTo>
                <a:lnTo>
                  <a:pt x="29209" y="351282"/>
                </a:lnTo>
                <a:lnTo>
                  <a:pt x="79013" y="292354"/>
                </a:lnTo>
                <a:lnTo>
                  <a:pt x="103776" y="263525"/>
                </a:lnTo>
                <a:lnTo>
                  <a:pt x="103631" y="263525"/>
                </a:lnTo>
                <a:lnTo>
                  <a:pt x="128523" y="235204"/>
                </a:lnTo>
                <a:lnTo>
                  <a:pt x="152806" y="208280"/>
                </a:lnTo>
                <a:lnTo>
                  <a:pt x="177291" y="181991"/>
                </a:lnTo>
                <a:lnTo>
                  <a:pt x="201048" y="157861"/>
                </a:lnTo>
                <a:lnTo>
                  <a:pt x="225170" y="134493"/>
                </a:lnTo>
                <a:lnTo>
                  <a:pt x="248412" y="113537"/>
                </a:lnTo>
                <a:lnTo>
                  <a:pt x="248548" y="113537"/>
                </a:lnTo>
                <a:lnTo>
                  <a:pt x="270935" y="95123"/>
                </a:lnTo>
                <a:lnTo>
                  <a:pt x="282081" y="86487"/>
                </a:lnTo>
                <a:lnTo>
                  <a:pt x="281939" y="86487"/>
                </a:lnTo>
                <a:lnTo>
                  <a:pt x="293084" y="78612"/>
                </a:lnTo>
                <a:lnTo>
                  <a:pt x="304545" y="70993"/>
                </a:lnTo>
                <a:lnTo>
                  <a:pt x="315467" y="64262"/>
                </a:lnTo>
                <a:lnTo>
                  <a:pt x="315620" y="64262"/>
                </a:lnTo>
                <a:lnTo>
                  <a:pt x="325450" y="58800"/>
                </a:lnTo>
                <a:lnTo>
                  <a:pt x="335787" y="53594"/>
                </a:lnTo>
                <a:lnTo>
                  <a:pt x="335533" y="53594"/>
                </a:lnTo>
                <a:lnTo>
                  <a:pt x="345827" y="49149"/>
                </a:lnTo>
                <a:lnTo>
                  <a:pt x="345694" y="49149"/>
                </a:lnTo>
                <a:lnTo>
                  <a:pt x="356742" y="45085"/>
                </a:lnTo>
                <a:lnTo>
                  <a:pt x="356940" y="45085"/>
                </a:lnTo>
                <a:lnTo>
                  <a:pt x="365435" y="42418"/>
                </a:lnTo>
                <a:lnTo>
                  <a:pt x="366648" y="42037"/>
                </a:lnTo>
                <a:lnTo>
                  <a:pt x="367083" y="42037"/>
                </a:lnTo>
                <a:lnTo>
                  <a:pt x="375037" y="40259"/>
                </a:lnTo>
                <a:lnTo>
                  <a:pt x="374776" y="40259"/>
                </a:lnTo>
                <a:lnTo>
                  <a:pt x="376173" y="40005"/>
                </a:lnTo>
                <a:lnTo>
                  <a:pt x="376418" y="40005"/>
                </a:lnTo>
                <a:lnTo>
                  <a:pt x="384624" y="38735"/>
                </a:lnTo>
                <a:lnTo>
                  <a:pt x="383920" y="38735"/>
                </a:lnTo>
                <a:lnTo>
                  <a:pt x="385444" y="38608"/>
                </a:lnTo>
                <a:lnTo>
                  <a:pt x="385677" y="38608"/>
                </a:lnTo>
                <a:lnTo>
                  <a:pt x="394462" y="37973"/>
                </a:lnTo>
                <a:lnTo>
                  <a:pt x="499196" y="37973"/>
                </a:lnTo>
                <a:lnTo>
                  <a:pt x="494029" y="34162"/>
                </a:lnTo>
                <a:lnTo>
                  <a:pt x="451231" y="10541"/>
                </a:lnTo>
                <a:lnTo>
                  <a:pt x="404621" y="126"/>
                </a:lnTo>
                <a:lnTo>
                  <a:pt x="392556" y="0"/>
                </a:lnTo>
                <a:close/>
              </a:path>
              <a:path w="687069" h="351789">
                <a:moveTo>
                  <a:pt x="610738" y="232066"/>
                </a:moveTo>
                <a:lnTo>
                  <a:pt x="578357" y="251841"/>
                </a:lnTo>
                <a:lnTo>
                  <a:pt x="686688" y="319659"/>
                </a:lnTo>
                <a:lnTo>
                  <a:pt x="680651" y="248412"/>
                </a:lnTo>
                <a:lnTo>
                  <a:pt x="620902" y="248412"/>
                </a:lnTo>
                <a:lnTo>
                  <a:pt x="610738" y="232066"/>
                </a:lnTo>
                <a:close/>
              </a:path>
              <a:path w="687069" h="351789">
                <a:moveTo>
                  <a:pt x="79120" y="292227"/>
                </a:moveTo>
                <a:close/>
              </a:path>
              <a:path w="687069" h="351789">
                <a:moveTo>
                  <a:pt x="103885" y="263398"/>
                </a:moveTo>
                <a:lnTo>
                  <a:pt x="103631" y="263525"/>
                </a:lnTo>
                <a:lnTo>
                  <a:pt x="103776" y="263525"/>
                </a:lnTo>
                <a:lnTo>
                  <a:pt x="103885" y="263398"/>
                </a:lnTo>
                <a:close/>
              </a:path>
              <a:path w="687069" h="351789">
                <a:moveTo>
                  <a:pt x="643292" y="212186"/>
                </a:moveTo>
                <a:lnTo>
                  <a:pt x="610738" y="232066"/>
                </a:lnTo>
                <a:lnTo>
                  <a:pt x="620902" y="248412"/>
                </a:lnTo>
                <a:lnTo>
                  <a:pt x="653288" y="228219"/>
                </a:lnTo>
                <a:lnTo>
                  <a:pt x="643292" y="212186"/>
                </a:lnTo>
                <a:close/>
              </a:path>
              <a:path w="687069" h="351789">
                <a:moveTo>
                  <a:pt x="675894" y="192278"/>
                </a:moveTo>
                <a:lnTo>
                  <a:pt x="643292" y="212186"/>
                </a:lnTo>
                <a:lnTo>
                  <a:pt x="653288" y="228219"/>
                </a:lnTo>
                <a:lnTo>
                  <a:pt x="620902" y="248412"/>
                </a:lnTo>
                <a:lnTo>
                  <a:pt x="680651" y="248412"/>
                </a:lnTo>
                <a:lnTo>
                  <a:pt x="675894" y="192278"/>
                </a:lnTo>
                <a:close/>
              </a:path>
              <a:path w="687069" h="351789">
                <a:moveTo>
                  <a:pt x="128625" y="235204"/>
                </a:moveTo>
                <a:lnTo>
                  <a:pt x="128396" y="235458"/>
                </a:lnTo>
                <a:lnTo>
                  <a:pt x="128625" y="235204"/>
                </a:lnTo>
                <a:close/>
              </a:path>
              <a:path w="687069" h="351789">
                <a:moveTo>
                  <a:pt x="630750" y="192405"/>
                </a:moveTo>
                <a:lnTo>
                  <a:pt x="585088" y="192405"/>
                </a:lnTo>
                <a:lnTo>
                  <a:pt x="585342" y="192786"/>
                </a:lnTo>
                <a:lnTo>
                  <a:pt x="602360" y="218567"/>
                </a:lnTo>
                <a:lnTo>
                  <a:pt x="610738" y="232066"/>
                </a:lnTo>
                <a:lnTo>
                  <a:pt x="643292" y="212186"/>
                </a:lnTo>
                <a:lnTo>
                  <a:pt x="634364" y="197866"/>
                </a:lnTo>
                <a:lnTo>
                  <a:pt x="630750" y="192405"/>
                </a:lnTo>
                <a:close/>
              </a:path>
              <a:path w="687069" h="351789">
                <a:moveTo>
                  <a:pt x="602107" y="218186"/>
                </a:moveTo>
                <a:lnTo>
                  <a:pt x="602343" y="218567"/>
                </a:lnTo>
                <a:lnTo>
                  <a:pt x="602107" y="218186"/>
                </a:lnTo>
                <a:close/>
              </a:path>
              <a:path w="687069" h="351789">
                <a:moveTo>
                  <a:pt x="153034" y="208026"/>
                </a:moveTo>
                <a:lnTo>
                  <a:pt x="152781" y="208280"/>
                </a:lnTo>
                <a:lnTo>
                  <a:pt x="153034" y="208026"/>
                </a:lnTo>
                <a:close/>
              </a:path>
              <a:path w="687069" h="351789">
                <a:moveTo>
                  <a:pt x="585300" y="192724"/>
                </a:moveTo>
                <a:close/>
              </a:path>
              <a:path w="687069" h="351789">
                <a:moveTo>
                  <a:pt x="598045" y="144653"/>
                </a:moveTo>
                <a:lnTo>
                  <a:pt x="550544" y="144653"/>
                </a:lnTo>
                <a:lnTo>
                  <a:pt x="550926" y="145161"/>
                </a:lnTo>
                <a:lnTo>
                  <a:pt x="568197" y="168275"/>
                </a:lnTo>
                <a:lnTo>
                  <a:pt x="585300" y="192724"/>
                </a:lnTo>
                <a:lnTo>
                  <a:pt x="585088" y="192405"/>
                </a:lnTo>
                <a:lnTo>
                  <a:pt x="630750" y="192405"/>
                </a:lnTo>
                <a:lnTo>
                  <a:pt x="616712" y="171196"/>
                </a:lnTo>
                <a:lnTo>
                  <a:pt x="598804" y="145669"/>
                </a:lnTo>
                <a:lnTo>
                  <a:pt x="598045" y="144653"/>
                </a:lnTo>
                <a:close/>
              </a:path>
              <a:path w="687069" h="351789">
                <a:moveTo>
                  <a:pt x="177411" y="181991"/>
                </a:moveTo>
                <a:lnTo>
                  <a:pt x="177037" y="182372"/>
                </a:lnTo>
                <a:lnTo>
                  <a:pt x="177411" y="181991"/>
                </a:lnTo>
                <a:close/>
              </a:path>
              <a:path w="687069" h="351789">
                <a:moveTo>
                  <a:pt x="567816" y="167767"/>
                </a:moveTo>
                <a:lnTo>
                  <a:pt x="568172" y="168275"/>
                </a:lnTo>
                <a:lnTo>
                  <a:pt x="567816" y="167767"/>
                </a:lnTo>
                <a:close/>
              </a:path>
              <a:path w="687069" h="351789">
                <a:moveTo>
                  <a:pt x="550908" y="145139"/>
                </a:moveTo>
                <a:close/>
              </a:path>
              <a:path w="687069" h="351789">
                <a:moveTo>
                  <a:pt x="533019" y="123062"/>
                </a:moveTo>
                <a:lnTo>
                  <a:pt x="550908" y="145139"/>
                </a:lnTo>
                <a:lnTo>
                  <a:pt x="550544" y="144653"/>
                </a:lnTo>
                <a:lnTo>
                  <a:pt x="598045" y="144653"/>
                </a:lnTo>
                <a:lnTo>
                  <a:pt x="582479" y="123825"/>
                </a:lnTo>
                <a:lnTo>
                  <a:pt x="533781" y="123825"/>
                </a:lnTo>
                <a:lnTo>
                  <a:pt x="533019" y="123062"/>
                </a:lnTo>
                <a:close/>
              </a:path>
              <a:path w="687069" h="351789">
                <a:moveTo>
                  <a:pt x="225225" y="134493"/>
                </a:moveTo>
                <a:lnTo>
                  <a:pt x="224662" y="135000"/>
                </a:lnTo>
                <a:lnTo>
                  <a:pt x="225225" y="134493"/>
                </a:lnTo>
                <a:close/>
              </a:path>
              <a:path w="687069" h="351789">
                <a:moveTo>
                  <a:pt x="566263" y="103505"/>
                </a:moveTo>
                <a:lnTo>
                  <a:pt x="515492" y="103505"/>
                </a:lnTo>
                <a:lnTo>
                  <a:pt x="533781" y="123825"/>
                </a:lnTo>
                <a:lnTo>
                  <a:pt x="582479" y="123825"/>
                </a:lnTo>
                <a:lnTo>
                  <a:pt x="580770" y="121538"/>
                </a:lnTo>
                <a:lnTo>
                  <a:pt x="566263" y="103505"/>
                </a:lnTo>
                <a:close/>
              </a:path>
              <a:path w="687069" h="351789">
                <a:moveTo>
                  <a:pt x="248548" y="113537"/>
                </a:moveTo>
                <a:lnTo>
                  <a:pt x="248412" y="113537"/>
                </a:lnTo>
                <a:lnTo>
                  <a:pt x="247776" y="114173"/>
                </a:lnTo>
                <a:lnTo>
                  <a:pt x="248548" y="113537"/>
                </a:lnTo>
                <a:close/>
              </a:path>
              <a:path w="687069" h="351789">
                <a:moveTo>
                  <a:pt x="537253" y="71500"/>
                </a:moveTo>
                <a:lnTo>
                  <a:pt x="480567" y="71500"/>
                </a:lnTo>
                <a:lnTo>
                  <a:pt x="481202" y="72009"/>
                </a:lnTo>
                <a:lnTo>
                  <a:pt x="489965" y="79121"/>
                </a:lnTo>
                <a:lnTo>
                  <a:pt x="498728" y="86868"/>
                </a:lnTo>
                <a:lnTo>
                  <a:pt x="516254" y="104394"/>
                </a:lnTo>
                <a:lnTo>
                  <a:pt x="515492" y="103505"/>
                </a:lnTo>
                <a:lnTo>
                  <a:pt x="566263" y="103505"/>
                </a:lnTo>
                <a:lnTo>
                  <a:pt x="562482" y="98806"/>
                </a:lnTo>
                <a:lnTo>
                  <a:pt x="543559" y="77724"/>
                </a:lnTo>
                <a:lnTo>
                  <a:pt x="537253" y="71500"/>
                </a:lnTo>
                <a:close/>
              </a:path>
              <a:path w="687069" h="351789">
                <a:moveTo>
                  <a:pt x="271398" y="94742"/>
                </a:moveTo>
                <a:lnTo>
                  <a:pt x="270890" y="95123"/>
                </a:lnTo>
                <a:lnTo>
                  <a:pt x="271398" y="94742"/>
                </a:lnTo>
                <a:close/>
              </a:path>
              <a:path w="687069" h="351789">
                <a:moveTo>
                  <a:pt x="497966" y="86233"/>
                </a:moveTo>
                <a:lnTo>
                  <a:pt x="498606" y="86868"/>
                </a:lnTo>
                <a:lnTo>
                  <a:pt x="497966" y="86233"/>
                </a:lnTo>
                <a:close/>
              </a:path>
              <a:path w="687069" h="351789">
                <a:moveTo>
                  <a:pt x="282575" y="86106"/>
                </a:moveTo>
                <a:lnTo>
                  <a:pt x="281939" y="86487"/>
                </a:lnTo>
                <a:lnTo>
                  <a:pt x="282081" y="86487"/>
                </a:lnTo>
                <a:lnTo>
                  <a:pt x="282575" y="86106"/>
                </a:lnTo>
                <a:close/>
              </a:path>
              <a:path w="687069" h="351789">
                <a:moveTo>
                  <a:pt x="489331" y="78612"/>
                </a:moveTo>
                <a:lnTo>
                  <a:pt x="489909" y="79121"/>
                </a:lnTo>
                <a:lnTo>
                  <a:pt x="489331" y="78612"/>
                </a:lnTo>
                <a:close/>
              </a:path>
              <a:path w="687069" h="351789">
                <a:moveTo>
                  <a:pt x="293623" y="78232"/>
                </a:moveTo>
                <a:lnTo>
                  <a:pt x="292988" y="78612"/>
                </a:lnTo>
                <a:lnTo>
                  <a:pt x="293623" y="78232"/>
                </a:lnTo>
                <a:close/>
              </a:path>
              <a:path w="687069" h="351789">
                <a:moveTo>
                  <a:pt x="481114" y="71944"/>
                </a:moveTo>
                <a:close/>
              </a:path>
              <a:path w="687069" h="351789">
                <a:moveTo>
                  <a:pt x="524511" y="58928"/>
                </a:moveTo>
                <a:lnTo>
                  <a:pt x="462788" y="58928"/>
                </a:lnTo>
                <a:lnTo>
                  <a:pt x="472313" y="65405"/>
                </a:lnTo>
                <a:lnTo>
                  <a:pt x="481114" y="71944"/>
                </a:lnTo>
                <a:lnTo>
                  <a:pt x="480567" y="71500"/>
                </a:lnTo>
                <a:lnTo>
                  <a:pt x="537253" y="71500"/>
                </a:lnTo>
                <a:lnTo>
                  <a:pt x="524511" y="58928"/>
                </a:lnTo>
                <a:close/>
              </a:path>
              <a:path w="687069" h="351789">
                <a:moveTo>
                  <a:pt x="304650" y="70993"/>
                </a:moveTo>
                <a:lnTo>
                  <a:pt x="304038" y="71374"/>
                </a:lnTo>
                <a:lnTo>
                  <a:pt x="304650" y="70993"/>
                </a:lnTo>
                <a:close/>
              </a:path>
              <a:path w="687069" h="351789">
                <a:moveTo>
                  <a:pt x="471677" y="65024"/>
                </a:moveTo>
                <a:lnTo>
                  <a:pt x="472197" y="65405"/>
                </a:lnTo>
                <a:lnTo>
                  <a:pt x="471677" y="65024"/>
                </a:lnTo>
                <a:close/>
              </a:path>
              <a:path w="687069" h="351789">
                <a:moveTo>
                  <a:pt x="315620" y="64262"/>
                </a:moveTo>
                <a:lnTo>
                  <a:pt x="315467" y="64262"/>
                </a:lnTo>
                <a:lnTo>
                  <a:pt x="314706" y="64770"/>
                </a:lnTo>
                <a:lnTo>
                  <a:pt x="315620" y="64262"/>
                </a:lnTo>
                <a:close/>
              </a:path>
              <a:path w="687069" h="351789">
                <a:moveTo>
                  <a:pt x="454151" y="53975"/>
                </a:moveTo>
                <a:lnTo>
                  <a:pt x="463803" y="59689"/>
                </a:lnTo>
                <a:lnTo>
                  <a:pt x="462788" y="58928"/>
                </a:lnTo>
                <a:lnTo>
                  <a:pt x="524511" y="58928"/>
                </a:lnTo>
                <a:lnTo>
                  <a:pt x="519578" y="54483"/>
                </a:lnTo>
                <a:lnTo>
                  <a:pt x="455167" y="54483"/>
                </a:lnTo>
                <a:lnTo>
                  <a:pt x="454151" y="53975"/>
                </a:lnTo>
                <a:close/>
              </a:path>
              <a:path w="687069" h="351789">
                <a:moveTo>
                  <a:pt x="326135" y="58420"/>
                </a:moveTo>
                <a:lnTo>
                  <a:pt x="325373" y="58800"/>
                </a:lnTo>
                <a:lnTo>
                  <a:pt x="326135" y="58420"/>
                </a:lnTo>
                <a:close/>
              </a:path>
              <a:path w="687069" h="351789">
                <a:moveTo>
                  <a:pt x="514032" y="49530"/>
                </a:moveTo>
                <a:lnTo>
                  <a:pt x="445388" y="49530"/>
                </a:lnTo>
                <a:lnTo>
                  <a:pt x="446404" y="50037"/>
                </a:lnTo>
                <a:lnTo>
                  <a:pt x="455167" y="54483"/>
                </a:lnTo>
                <a:lnTo>
                  <a:pt x="519578" y="54483"/>
                </a:lnTo>
                <a:lnTo>
                  <a:pt x="514350" y="49784"/>
                </a:lnTo>
                <a:lnTo>
                  <a:pt x="514032" y="49530"/>
                </a:lnTo>
                <a:close/>
              </a:path>
              <a:path w="687069" h="351789">
                <a:moveTo>
                  <a:pt x="336550" y="53212"/>
                </a:moveTo>
                <a:lnTo>
                  <a:pt x="335533" y="53594"/>
                </a:lnTo>
                <a:lnTo>
                  <a:pt x="335787" y="53594"/>
                </a:lnTo>
                <a:lnTo>
                  <a:pt x="336550" y="53212"/>
                </a:lnTo>
                <a:close/>
              </a:path>
              <a:path w="687069" h="351789">
                <a:moveTo>
                  <a:pt x="446311" y="49997"/>
                </a:moveTo>
                <a:close/>
              </a:path>
              <a:path w="687069" h="351789">
                <a:moveTo>
                  <a:pt x="436656" y="45788"/>
                </a:moveTo>
                <a:lnTo>
                  <a:pt x="446311" y="49997"/>
                </a:lnTo>
                <a:lnTo>
                  <a:pt x="445388" y="49530"/>
                </a:lnTo>
                <a:lnTo>
                  <a:pt x="514032" y="49530"/>
                </a:lnTo>
                <a:lnTo>
                  <a:pt x="509905" y="46228"/>
                </a:lnTo>
                <a:lnTo>
                  <a:pt x="437895" y="46228"/>
                </a:lnTo>
                <a:lnTo>
                  <a:pt x="436656" y="45788"/>
                </a:lnTo>
                <a:close/>
              </a:path>
              <a:path w="687069" h="351789">
                <a:moveTo>
                  <a:pt x="346595" y="48817"/>
                </a:moveTo>
                <a:lnTo>
                  <a:pt x="345694" y="49149"/>
                </a:lnTo>
                <a:lnTo>
                  <a:pt x="345827" y="49149"/>
                </a:lnTo>
                <a:lnTo>
                  <a:pt x="346595" y="48817"/>
                </a:lnTo>
                <a:close/>
              </a:path>
              <a:path w="687069" h="351789">
                <a:moveTo>
                  <a:pt x="509269" y="45720"/>
                </a:moveTo>
                <a:lnTo>
                  <a:pt x="436498" y="45720"/>
                </a:lnTo>
                <a:lnTo>
                  <a:pt x="437895" y="46228"/>
                </a:lnTo>
                <a:lnTo>
                  <a:pt x="509905" y="46228"/>
                </a:lnTo>
                <a:lnTo>
                  <a:pt x="509269" y="45720"/>
                </a:lnTo>
                <a:close/>
              </a:path>
              <a:path w="687069" h="351789">
                <a:moveTo>
                  <a:pt x="505459" y="42672"/>
                </a:moveTo>
                <a:lnTo>
                  <a:pt x="427863" y="42672"/>
                </a:lnTo>
                <a:lnTo>
                  <a:pt x="436656" y="45788"/>
                </a:lnTo>
                <a:lnTo>
                  <a:pt x="436498" y="45720"/>
                </a:lnTo>
                <a:lnTo>
                  <a:pt x="509269" y="45720"/>
                </a:lnTo>
                <a:lnTo>
                  <a:pt x="505459" y="42672"/>
                </a:lnTo>
                <a:close/>
              </a:path>
              <a:path w="687069" h="351789">
                <a:moveTo>
                  <a:pt x="356940" y="45085"/>
                </a:moveTo>
                <a:lnTo>
                  <a:pt x="356742" y="45085"/>
                </a:lnTo>
                <a:lnTo>
                  <a:pt x="355726" y="45466"/>
                </a:lnTo>
                <a:lnTo>
                  <a:pt x="356940" y="45085"/>
                </a:lnTo>
                <a:close/>
              </a:path>
              <a:path w="687069" h="351789">
                <a:moveTo>
                  <a:pt x="419226" y="40512"/>
                </a:moveTo>
                <a:lnTo>
                  <a:pt x="429259" y="43180"/>
                </a:lnTo>
                <a:lnTo>
                  <a:pt x="427863" y="42672"/>
                </a:lnTo>
                <a:lnTo>
                  <a:pt x="505459" y="42672"/>
                </a:lnTo>
                <a:lnTo>
                  <a:pt x="504189" y="41656"/>
                </a:lnTo>
                <a:lnTo>
                  <a:pt x="502984" y="40767"/>
                </a:lnTo>
                <a:lnTo>
                  <a:pt x="420623" y="40767"/>
                </a:lnTo>
                <a:lnTo>
                  <a:pt x="419226" y="40512"/>
                </a:lnTo>
                <a:close/>
              </a:path>
              <a:path w="687069" h="351789">
                <a:moveTo>
                  <a:pt x="366648" y="42037"/>
                </a:moveTo>
                <a:lnTo>
                  <a:pt x="365378" y="42418"/>
                </a:lnTo>
                <a:lnTo>
                  <a:pt x="365574" y="42374"/>
                </a:lnTo>
                <a:lnTo>
                  <a:pt x="366648" y="42037"/>
                </a:lnTo>
                <a:close/>
              </a:path>
              <a:path w="687069" h="351789">
                <a:moveTo>
                  <a:pt x="367083" y="42037"/>
                </a:moveTo>
                <a:lnTo>
                  <a:pt x="366648" y="42037"/>
                </a:lnTo>
                <a:lnTo>
                  <a:pt x="365574" y="42374"/>
                </a:lnTo>
                <a:lnTo>
                  <a:pt x="367083" y="42037"/>
                </a:lnTo>
                <a:close/>
              </a:path>
              <a:path w="687069" h="351789">
                <a:moveTo>
                  <a:pt x="411353" y="39050"/>
                </a:moveTo>
                <a:lnTo>
                  <a:pt x="420623" y="40767"/>
                </a:lnTo>
                <a:lnTo>
                  <a:pt x="502984" y="40767"/>
                </a:lnTo>
                <a:lnTo>
                  <a:pt x="500745" y="39116"/>
                </a:lnTo>
                <a:lnTo>
                  <a:pt x="412114" y="39116"/>
                </a:lnTo>
                <a:lnTo>
                  <a:pt x="411353" y="39050"/>
                </a:lnTo>
                <a:close/>
              </a:path>
              <a:path w="687069" h="351789">
                <a:moveTo>
                  <a:pt x="376173" y="40005"/>
                </a:moveTo>
                <a:lnTo>
                  <a:pt x="374776" y="40259"/>
                </a:lnTo>
                <a:lnTo>
                  <a:pt x="375624" y="40127"/>
                </a:lnTo>
                <a:lnTo>
                  <a:pt x="376173" y="40005"/>
                </a:lnTo>
                <a:close/>
              </a:path>
              <a:path w="687069" h="351789">
                <a:moveTo>
                  <a:pt x="375624" y="40127"/>
                </a:moveTo>
                <a:lnTo>
                  <a:pt x="374776" y="40259"/>
                </a:lnTo>
                <a:lnTo>
                  <a:pt x="375037" y="40259"/>
                </a:lnTo>
                <a:lnTo>
                  <a:pt x="375624" y="40127"/>
                </a:lnTo>
                <a:close/>
              </a:path>
              <a:path w="687069" h="351789">
                <a:moveTo>
                  <a:pt x="376418" y="40005"/>
                </a:moveTo>
                <a:lnTo>
                  <a:pt x="376173" y="40005"/>
                </a:lnTo>
                <a:lnTo>
                  <a:pt x="375624" y="40127"/>
                </a:lnTo>
                <a:lnTo>
                  <a:pt x="376418" y="40005"/>
                </a:lnTo>
                <a:close/>
              </a:path>
              <a:path w="687069" h="351789">
                <a:moveTo>
                  <a:pt x="410337" y="38862"/>
                </a:moveTo>
                <a:lnTo>
                  <a:pt x="411353" y="39050"/>
                </a:lnTo>
                <a:lnTo>
                  <a:pt x="412114" y="39116"/>
                </a:lnTo>
                <a:lnTo>
                  <a:pt x="410337" y="38862"/>
                </a:lnTo>
                <a:close/>
              </a:path>
              <a:path w="687069" h="351789">
                <a:moveTo>
                  <a:pt x="500401" y="38862"/>
                </a:moveTo>
                <a:lnTo>
                  <a:pt x="410337" y="38862"/>
                </a:lnTo>
                <a:lnTo>
                  <a:pt x="412114" y="39116"/>
                </a:lnTo>
                <a:lnTo>
                  <a:pt x="500745" y="39116"/>
                </a:lnTo>
                <a:lnTo>
                  <a:pt x="500401" y="38862"/>
                </a:lnTo>
                <a:close/>
              </a:path>
              <a:path w="687069" h="351789">
                <a:moveTo>
                  <a:pt x="499196" y="37973"/>
                </a:moveTo>
                <a:lnTo>
                  <a:pt x="394462" y="37973"/>
                </a:lnTo>
                <a:lnTo>
                  <a:pt x="392810" y="38100"/>
                </a:lnTo>
                <a:lnTo>
                  <a:pt x="403225" y="38226"/>
                </a:lnTo>
                <a:lnTo>
                  <a:pt x="401827" y="38226"/>
                </a:lnTo>
                <a:lnTo>
                  <a:pt x="411353" y="39050"/>
                </a:lnTo>
                <a:lnTo>
                  <a:pt x="410337" y="38862"/>
                </a:lnTo>
                <a:lnTo>
                  <a:pt x="500401" y="38862"/>
                </a:lnTo>
                <a:lnTo>
                  <a:pt x="499196" y="37973"/>
                </a:lnTo>
                <a:close/>
              </a:path>
              <a:path w="687069" h="351789">
                <a:moveTo>
                  <a:pt x="385444" y="38608"/>
                </a:moveTo>
                <a:lnTo>
                  <a:pt x="383920" y="38735"/>
                </a:lnTo>
                <a:lnTo>
                  <a:pt x="385240" y="38639"/>
                </a:lnTo>
                <a:lnTo>
                  <a:pt x="385444" y="38608"/>
                </a:lnTo>
                <a:close/>
              </a:path>
              <a:path w="687069" h="351789">
                <a:moveTo>
                  <a:pt x="385240" y="38639"/>
                </a:moveTo>
                <a:lnTo>
                  <a:pt x="383920" y="38735"/>
                </a:lnTo>
                <a:lnTo>
                  <a:pt x="384624" y="38735"/>
                </a:lnTo>
                <a:lnTo>
                  <a:pt x="385240" y="38639"/>
                </a:lnTo>
                <a:close/>
              </a:path>
              <a:path w="687069" h="351789">
                <a:moveTo>
                  <a:pt x="385677" y="38608"/>
                </a:moveTo>
                <a:lnTo>
                  <a:pt x="385444" y="38608"/>
                </a:lnTo>
                <a:lnTo>
                  <a:pt x="385240" y="38639"/>
                </a:lnTo>
                <a:lnTo>
                  <a:pt x="385677" y="3860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72960" y="3096210"/>
            <a:ext cx="654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9974" y="4830318"/>
            <a:ext cx="1080770" cy="29283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 algn="ctr">
              <a:lnSpc>
                <a:spcPts val="2175"/>
              </a:lnSpc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10605" y="4816603"/>
            <a:ext cx="1079500" cy="312073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6830" algn="ctr">
              <a:lnSpc>
                <a:spcPts val="2365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26957" y="4822698"/>
            <a:ext cx="1080770" cy="30245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83185" algn="ctr">
              <a:lnSpc>
                <a:spcPts val="2290"/>
              </a:lnSpc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39211" y="2469007"/>
            <a:ext cx="108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600" spc="-7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28132" y="2450084"/>
            <a:ext cx="108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algn="ctr">
              <a:spcBef>
                <a:spcPts val="100"/>
              </a:spcBef>
            </a:pPr>
            <a:r>
              <a:rPr sz="3600" spc="-7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68868" y="2474214"/>
            <a:ext cx="107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algn="ctr">
              <a:spcBef>
                <a:spcPts val="100"/>
              </a:spcBef>
            </a:pPr>
            <a:r>
              <a:rPr sz="3600" spc="-7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78652" y="4204716"/>
            <a:ext cx="387350" cy="581025"/>
          </a:xfrm>
          <a:custGeom>
            <a:avLst/>
            <a:gdLst/>
            <a:ahLst/>
            <a:cxnLst/>
            <a:rect l="l" t="t" r="r" b="b"/>
            <a:pathLst>
              <a:path w="387350" h="581025">
                <a:moveTo>
                  <a:pt x="290322" y="193547"/>
                </a:moveTo>
                <a:lnTo>
                  <a:pt x="96774" y="193547"/>
                </a:lnTo>
                <a:lnTo>
                  <a:pt x="96774" y="580643"/>
                </a:lnTo>
                <a:lnTo>
                  <a:pt x="290322" y="580643"/>
                </a:lnTo>
                <a:lnTo>
                  <a:pt x="290322" y="193547"/>
                </a:lnTo>
                <a:close/>
              </a:path>
              <a:path w="387350" h="581025">
                <a:moveTo>
                  <a:pt x="193548" y="0"/>
                </a:moveTo>
                <a:lnTo>
                  <a:pt x="0" y="193547"/>
                </a:lnTo>
                <a:lnTo>
                  <a:pt x="387096" y="193547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8652" y="4204716"/>
            <a:ext cx="387350" cy="581025"/>
          </a:xfrm>
          <a:custGeom>
            <a:avLst/>
            <a:gdLst/>
            <a:ahLst/>
            <a:cxnLst/>
            <a:rect l="l" t="t" r="r" b="b"/>
            <a:pathLst>
              <a:path w="387350" h="581025">
                <a:moveTo>
                  <a:pt x="0" y="193547"/>
                </a:moveTo>
                <a:lnTo>
                  <a:pt x="193548" y="0"/>
                </a:lnTo>
                <a:lnTo>
                  <a:pt x="387096" y="193547"/>
                </a:lnTo>
                <a:lnTo>
                  <a:pt x="290322" y="193547"/>
                </a:lnTo>
                <a:lnTo>
                  <a:pt x="290322" y="580643"/>
                </a:lnTo>
                <a:lnTo>
                  <a:pt x="96774" y="580643"/>
                </a:lnTo>
                <a:lnTo>
                  <a:pt x="96774" y="193547"/>
                </a:lnTo>
                <a:lnTo>
                  <a:pt x="0" y="193547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8652" y="3061716"/>
            <a:ext cx="387350" cy="579120"/>
          </a:xfrm>
          <a:custGeom>
            <a:avLst/>
            <a:gdLst/>
            <a:ahLst/>
            <a:cxnLst/>
            <a:rect l="l" t="t" r="r" b="b"/>
            <a:pathLst>
              <a:path w="387350" h="579120">
                <a:moveTo>
                  <a:pt x="290322" y="193548"/>
                </a:moveTo>
                <a:lnTo>
                  <a:pt x="96774" y="193548"/>
                </a:lnTo>
                <a:lnTo>
                  <a:pt x="96774" y="579120"/>
                </a:lnTo>
                <a:lnTo>
                  <a:pt x="290322" y="579120"/>
                </a:lnTo>
                <a:lnTo>
                  <a:pt x="290322" y="193548"/>
                </a:lnTo>
                <a:close/>
              </a:path>
              <a:path w="387350" h="579120">
                <a:moveTo>
                  <a:pt x="193548" y="0"/>
                </a:moveTo>
                <a:lnTo>
                  <a:pt x="0" y="193548"/>
                </a:lnTo>
                <a:lnTo>
                  <a:pt x="387096" y="193548"/>
                </a:lnTo>
                <a:lnTo>
                  <a:pt x="19354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78652" y="3061716"/>
            <a:ext cx="387350" cy="579120"/>
          </a:xfrm>
          <a:custGeom>
            <a:avLst/>
            <a:gdLst/>
            <a:ahLst/>
            <a:cxnLst/>
            <a:rect l="l" t="t" r="r" b="b"/>
            <a:pathLst>
              <a:path w="387350" h="579120">
                <a:moveTo>
                  <a:pt x="0" y="193548"/>
                </a:moveTo>
                <a:lnTo>
                  <a:pt x="193548" y="0"/>
                </a:lnTo>
                <a:lnTo>
                  <a:pt x="387096" y="193548"/>
                </a:lnTo>
                <a:lnTo>
                  <a:pt x="290322" y="193548"/>
                </a:lnTo>
                <a:lnTo>
                  <a:pt x="290322" y="579120"/>
                </a:lnTo>
                <a:lnTo>
                  <a:pt x="96774" y="579120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2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96528" y="4209288"/>
            <a:ext cx="386080" cy="579120"/>
          </a:xfrm>
          <a:custGeom>
            <a:avLst/>
            <a:gdLst/>
            <a:ahLst/>
            <a:cxnLst/>
            <a:rect l="l" t="t" r="r" b="b"/>
            <a:pathLst>
              <a:path w="386079" h="579120">
                <a:moveTo>
                  <a:pt x="289178" y="192786"/>
                </a:moveTo>
                <a:lnTo>
                  <a:pt x="96393" y="192786"/>
                </a:lnTo>
                <a:lnTo>
                  <a:pt x="96393" y="579119"/>
                </a:lnTo>
                <a:lnTo>
                  <a:pt x="289178" y="579119"/>
                </a:lnTo>
                <a:lnTo>
                  <a:pt x="289178" y="192786"/>
                </a:lnTo>
                <a:close/>
              </a:path>
              <a:path w="386079" h="579120">
                <a:moveTo>
                  <a:pt x="192786" y="0"/>
                </a:moveTo>
                <a:lnTo>
                  <a:pt x="0" y="192786"/>
                </a:lnTo>
                <a:lnTo>
                  <a:pt x="385572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96528" y="4209288"/>
            <a:ext cx="386080" cy="579120"/>
          </a:xfrm>
          <a:custGeom>
            <a:avLst/>
            <a:gdLst/>
            <a:ahLst/>
            <a:cxnLst/>
            <a:rect l="l" t="t" r="r" b="b"/>
            <a:pathLst>
              <a:path w="386079" h="579120">
                <a:moveTo>
                  <a:pt x="0" y="192786"/>
                </a:moveTo>
                <a:lnTo>
                  <a:pt x="192786" y="0"/>
                </a:lnTo>
                <a:lnTo>
                  <a:pt x="385572" y="192786"/>
                </a:lnTo>
                <a:lnTo>
                  <a:pt x="289178" y="192786"/>
                </a:lnTo>
                <a:lnTo>
                  <a:pt x="289178" y="579119"/>
                </a:lnTo>
                <a:lnTo>
                  <a:pt x="96393" y="579119"/>
                </a:lnTo>
                <a:lnTo>
                  <a:pt x="96393" y="192786"/>
                </a:lnTo>
                <a:lnTo>
                  <a:pt x="0" y="192786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96528" y="3066288"/>
            <a:ext cx="386080" cy="579120"/>
          </a:xfrm>
          <a:custGeom>
            <a:avLst/>
            <a:gdLst/>
            <a:ahLst/>
            <a:cxnLst/>
            <a:rect l="l" t="t" r="r" b="b"/>
            <a:pathLst>
              <a:path w="386079" h="579120">
                <a:moveTo>
                  <a:pt x="289178" y="192786"/>
                </a:moveTo>
                <a:lnTo>
                  <a:pt x="96393" y="192786"/>
                </a:lnTo>
                <a:lnTo>
                  <a:pt x="96393" y="579119"/>
                </a:lnTo>
                <a:lnTo>
                  <a:pt x="289178" y="579119"/>
                </a:lnTo>
                <a:lnTo>
                  <a:pt x="289178" y="192786"/>
                </a:lnTo>
                <a:close/>
              </a:path>
              <a:path w="386079" h="579120">
                <a:moveTo>
                  <a:pt x="192786" y="0"/>
                </a:moveTo>
                <a:lnTo>
                  <a:pt x="0" y="192786"/>
                </a:lnTo>
                <a:lnTo>
                  <a:pt x="385572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96528" y="3066288"/>
            <a:ext cx="386080" cy="579120"/>
          </a:xfrm>
          <a:custGeom>
            <a:avLst/>
            <a:gdLst/>
            <a:ahLst/>
            <a:cxnLst/>
            <a:rect l="l" t="t" r="r" b="b"/>
            <a:pathLst>
              <a:path w="386079" h="579120">
                <a:moveTo>
                  <a:pt x="0" y="192786"/>
                </a:moveTo>
                <a:lnTo>
                  <a:pt x="192786" y="0"/>
                </a:lnTo>
                <a:lnTo>
                  <a:pt x="385572" y="192786"/>
                </a:lnTo>
                <a:lnTo>
                  <a:pt x="289178" y="192786"/>
                </a:lnTo>
                <a:lnTo>
                  <a:pt x="289178" y="579119"/>
                </a:lnTo>
                <a:lnTo>
                  <a:pt x="96393" y="579119"/>
                </a:lnTo>
                <a:lnTo>
                  <a:pt x="96393" y="192786"/>
                </a:lnTo>
                <a:lnTo>
                  <a:pt x="0" y="192786"/>
                </a:lnTo>
                <a:close/>
              </a:path>
            </a:pathLst>
          </a:custGeom>
          <a:ln w="12192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95391" y="4133089"/>
            <a:ext cx="707390" cy="568325"/>
          </a:xfrm>
          <a:custGeom>
            <a:avLst/>
            <a:gdLst/>
            <a:ahLst/>
            <a:cxnLst/>
            <a:rect l="l" t="t" r="r" b="b"/>
            <a:pathLst>
              <a:path w="707389" h="568325">
                <a:moveTo>
                  <a:pt x="636397" y="142112"/>
                </a:moveTo>
                <a:lnTo>
                  <a:pt x="494284" y="142112"/>
                </a:lnTo>
                <a:lnTo>
                  <a:pt x="479365" y="189654"/>
                </a:lnTo>
                <a:lnTo>
                  <a:pt x="460492" y="235223"/>
                </a:lnTo>
                <a:lnTo>
                  <a:pt x="437868" y="278645"/>
                </a:lnTo>
                <a:lnTo>
                  <a:pt x="411698" y="319743"/>
                </a:lnTo>
                <a:lnTo>
                  <a:pt x="382187" y="358342"/>
                </a:lnTo>
                <a:lnTo>
                  <a:pt x="349539" y="394266"/>
                </a:lnTo>
                <a:lnTo>
                  <a:pt x="313959" y="427339"/>
                </a:lnTo>
                <a:lnTo>
                  <a:pt x="275652" y="457385"/>
                </a:lnTo>
                <a:lnTo>
                  <a:pt x="234823" y="484229"/>
                </a:lnTo>
                <a:lnTo>
                  <a:pt x="191675" y="507695"/>
                </a:lnTo>
                <a:lnTo>
                  <a:pt x="146415" y="527607"/>
                </a:lnTo>
                <a:lnTo>
                  <a:pt x="99245" y="543789"/>
                </a:lnTo>
                <a:lnTo>
                  <a:pt x="50372" y="556065"/>
                </a:lnTo>
                <a:lnTo>
                  <a:pt x="0" y="564261"/>
                </a:lnTo>
                <a:lnTo>
                  <a:pt x="48269" y="568066"/>
                </a:lnTo>
                <a:lnTo>
                  <a:pt x="96009" y="568009"/>
                </a:lnTo>
                <a:lnTo>
                  <a:pt x="143034" y="564211"/>
                </a:lnTo>
                <a:lnTo>
                  <a:pt x="189159" y="556796"/>
                </a:lnTo>
                <a:lnTo>
                  <a:pt x="234198" y="545887"/>
                </a:lnTo>
                <a:lnTo>
                  <a:pt x="277965" y="531607"/>
                </a:lnTo>
                <a:lnTo>
                  <a:pt x="320275" y="514080"/>
                </a:lnTo>
                <a:lnTo>
                  <a:pt x="360942" y="493427"/>
                </a:lnTo>
                <a:lnTo>
                  <a:pt x="399780" y="469772"/>
                </a:lnTo>
                <a:lnTo>
                  <a:pt x="436603" y="443239"/>
                </a:lnTo>
                <a:lnTo>
                  <a:pt x="471227" y="413951"/>
                </a:lnTo>
                <a:lnTo>
                  <a:pt x="503465" y="382030"/>
                </a:lnTo>
                <a:lnTo>
                  <a:pt x="533132" y="347599"/>
                </a:lnTo>
                <a:lnTo>
                  <a:pt x="560041" y="310782"/>
                </a:lnTo>
                <a:lnTo>
                  <a:pt x="584008" y="271702"/>
                </a:lnTo>
                <a:lnTo>
                  <a:pt x="604847" y="230482"/>
                </a:lnTo>
                <a:lnTo>
                  <a:pt x="622372" y="187244"/>
                </a:lnTo>
                <a:lnTo>
                  <a:pt x="636397" y="142112"/>
                </a:lnTo>
                <a:close/>
              </a:path>
              <a:path w="707389" h="568325">
                <a:moveTo>
                  <a:pt x="583819" y="0"/>
                </a:moveTo>
                <a:lnTo>
                  <a:pt x="423163" y="142112"/>
                </a:lnTo>
                <a:lnTo>
                  <a:pt x="707390" y="142112"/>
                </a:lnTo>
                <a:lnTo>
                  <a:pt x="58381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0579" y="4133088"/>
            <a:ext cx="726440" cy="568960"/>
          </a:xfrm>
          <a:custGeom>
            <a:avLst/>
            <a:gdLst/>
            <a:ahLst/>
            <a:cxnLst/>
            <a:rect l="l" t="t" r="r" b="b"/>
            <a:pathLst>
              <a:path w="726439" h="568960">
                <a:moveTo>
                  <a:pt x="142112" y="0"/>
                </a:moveTo>
                <a:lnTo>
                  <a:pt x="0" y="0"/>
                </a:lnTo>
                <a:lnTo>
                  <a:pt x="1935" y="46621"/>
                </a:lnTo>
                <a:lnTo>
                  <a:pt x="7640" y="92205"/>
                </a:lnTo>
                <a:lnTo>
                  <a:pt x="16966" y="136604"/>
                </a:lnTo>
                <a:lnTo>
                  <a:pt x="29761" y="179673"/>
                </a:lnTo>
                <a:lnTo>
                  <a:pt x="45876" y="221265"/>
                </a:lnTo>
                <a:lnTo>
                  <a:pt x="65161" y="261234"/>
                </a:lnTo>
                <a:lnTo>
                  <a:pt x="87465" y="299434"/>
                </a:lnTo>
                <a:lnTo>
                  <a:pt x="112637" y="335718"/>
                </a:lnTo>
                <a:lnTo>
                  <a:pt x="140529" y="369941"/>
                </a:lnTo>
                <a:lnTo>
                  <a:pt x="170989" y="401954"/>
                </a:lnTo>
                <a:lnTo>
                  <a:pt x="203868" y="431614"/>
                </a:lnTo>
                <a:lnTo>
                  <a:pt x="239015" y="458772"/>
                </a:lnTo>
                <a:lnTo>
                  <a:pt x="276279" y="483284"/>
                </a:lnTo>
                <a:lnTo>
                  <a:pt x="315512" y="505001"/>
                </a:lnTo>
                <a:lnTo>
                  <a:pt x="356562" y="523779"/>
                </a:lnTo>
                <a:lnTo>
                  <a:pt x="399279" y="539471"/>
                </a:lnTo>
                <a:lnTo>
                  <a:pt x="443514" y="551931"/>
                </a:lnTo>
                <a:lnTo>
                  <a:pt x="489115" y="561011"/>
                </a:lnTo>
                <a:lnTo>
                  <a:pt x="535934" y="566567"/>
                </a:lnTo>
                <a:lnTo>
                  <a:pt x="583819" y="568451"/>
                </a:lnTo>
                <a:lnTo>
                  <a:pt x="725932" y="568451"/>
                </a:lnTo>
                <a:lnTo>
                  <a:pt x="678047" y="566567"/>
                </a:lnTo>
                <a:lnTo>
                  <a:pt x="631228" y="561011"/>
                </a:lnTo>
                <a:lnTo>
                  <a:pt x="585627" y="551931"/>
                </a:lnTo>
                <a:lnTo>
                  <a:pt x="541392" y="539471"/>
                </a:lnTo>
                <a:lnTo>
                  <a:pt x="498675" y="523779"/>
                </a:lnTo>
                <a:lnTo>
                  <a:pt x="457625" y="505001"/>
                </a:lnTo>
                <a:lnTo>
                  <a:pt x="418392" y="483284"/>
                </a:lnTo>
                <a:lnTo>
                  <a:pt x="381128" y="458772"/>
                </a:lnTo>
                <a:lnTo>
                  <a:pt x="345981" y="431614"/>
                </a:lnTo>
                <a:lnTo>
                  <a:pt x="313102" y="401954"/>
                </a:lnTo>
                <a:lnTo>
                  <a:pt x="282642" y="369941"/>
                </a:lnTo>
                <a:lnTo>
                  <a:pt x="254750" y="335718"/>
                </a:lnTo>
                <a:lnTo>
                  <a:pt x="229578" y="299434"/>
                </a:lnTo>
                <a:lnTo>
                  <a:pt x="207274" y="261234"/>
                </a:lnTo>
                <a:lnTo>
                  <a:pt x="187989" y="221265"/>
                </a:lnTo>
                <a:lnTo>
                  <a:pt x="171874" y="179673"/>
                </a:lnTo>
                <a:lnTo>
                  <a:pt x="159079" y="136604"/>
                </a:lnTo>
                <a:lnTo>
                  <a:pt x="149753" y="92205"/>
                </a:lnTo>
                <a:lnTo>
                  <a:pt x="144048" y="46621"/>
                </a:lnTo>
                <a:lnTo>
                  <a:pt x="142112" y="0"/>
                </a:lnTo>
                <a:close/>
              </a:path>
            </a:pathLst>
          </a:custGeom>
          <a:solidFill>
            <a:srgbClr val="375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0579" y="4133088"/>
            <a:ext cx="1362710" cy="568960"/>
          </a:xfrm>
          <a:custGeom>
            <a:avLst/>
            <a:gdLst/>
            <a:ahLst/>
            <a:cxnLst/>
            <a:rect l="l" t="t" r="r" b="b"/>
            <a:pathLst>
              <a:path w="1362710" h="568960">
                <a:moveTo>
                  <a:pt x="654811" y="564261"/>
                </a:moveTo>
                <a:lnTo>
                  <a:pt x="705184" y="556065"/>
                </a:lnTo>
                <a:lnTo>
                  <a:pt x="754057" y="543789"/>
                </a:lnTo>
                <a:lnTo>
                  <a:pt x="801227" y="527607"/>
                </a:lnTo>
                <a:lnTo>
                  <a:pt x="846487" y="507695"/>
                </a:lnTo>
                <a:lnTo>
                  <a:pt x="889635" y="484229"/>
                </a:lnTo>
                <a:lnTo>
                  <a:pt x="930464" y="457385"/>
                </a:lnTo>
                <a:lnTo>
                  <a:pt x="968771" y="427339"/>
                </a:lnTo>
                <a:lnTo>
                  <a:pt x="1004351" y="394266"/>
                </a:lnTo>
                <a:lnTo>
                  <a:pt x="1036999" y="358342"/>
                </a:lnTo>
                <a:lnTo>
                  <a:pt x="1066510" y="319743"/>
                </a:lnTo>
                <a:lnTo>
                  <a:pt x="1092680" y="278645"/>
                </a:lnTo>
                <a:lnTo>
                  <a:pt x="1115304" y="235223"/>
                </a:lnTo>
                <a:lnTo>
                  <a:pt x="1134177" y="189654"/>
                </a:lnTo>
                <a:lnTo>
                  <a:pt x="1149095" y="142112"/>
                </a:lnTo>
                <a:lnTo>
                  <a:pt x="1077975" y="142112"/>
                </a:lnTo>
                <a:lnTo>
                  <a:pt x="1238631" y="0"/>
                </a:lnTo>
                <a:lnTo>
                  <a:pt x="1362202" y="142112"/>
                </a:lnTo>
                <a:lnTo>
                  <a:pt x="1291208" y="142112"/>
                </a:lnTo>
                <a:lnTo>
                  <a:pt x="1276818" y="188256"/>
                </a:lnTo>
                <a:lnTo>
                  <a:pt x="1258731" y="232482"/>
                </a:lnTo>
                <a:lnTo>
                  <a:pt x="1237141" y="274645"/>
                </a:lnTo>
                <a:lnTo>
                  <a:pt x="1212242" y="314598"/>
                </a:lnTo>
                <a:lnTo>
                  <a:pt x="1184229" y="352195"/>
                </a:lnTo>
                <a:lnTo>
                  <a:pt x="1153294" y="387290"/>
                </a:lnTo>
                <a:lnTo>
                  <a:pt x="1119632" y="419737"/>
                </a:lnTo>
                <a:lnTo>
                  <a:pt x="1083437" y="449389"/>
                </a:lnTo>
                <a:lnTo>
                  <a:pt x="1044901" y="476100"/>
                </a:lnTo>
                <a:lnTo>
                  <a:pt x="1004221" y="499724"/>
                </a:lnTo>
                <a:lnTo>
                  <a:pt x="961588" y="520115"/>
                </a:lnTo>
                <a:lnTo>
                  <a:pt x="917197" y="537126"/>
                </a:lnTo>
                <a:lnTo>
                  <a:pt x="871243" y="550612"/>
                </a:lnTo>
                <a:lnTo>
                  <a:pt x="823917" y="560425"/>
                </a:lnTo>
                <a:lnTo>
                  <a:pt x="775416" y="566421"/>
                </a:lnTo>
                <a:lnTo>
                  <a:pt x="725932" y="568451"/>
                </a:lnTo>
                <a:lnTo>
                  <a:pt x="583819" y="568451"/>
                </a:lnTo>
                <a:lnTo>
                  <a:pt x="535934" y="566567"/>
                </a:lnTo>
                <a:lnTo>
                  <a:pt x="489115" y="561011"/>
                </a:lnTo>
                <a:lnTo>
                  <a:pt x="443514" y="551931"/>
                </a:lnTo>
                <a:lnTo>
                  <a:pt x="399279" y="539471"/>
                </a:lnTo>
                <a:lnTo>
                  <a:pt x="356562" y="523779"/>
                </a:lnTo>
                <a:lnTo>
                  <a:pt x="315512" y="505001"/>
                </a:lnTo>
                <a:lnTo>
                  <a:pt x="276279" y="483284"/>
                </a:lnTo>
                <a:lnTo>
                  <a:pt x="239015" y="458772"/>
                </a:lnTo>
                <a:lnTo>
                  <a:pt x="203868" y="431614"/>
                </a:lnTo>
                <a:lnTo>
                  <a:pt x="170989" y="401954"/>
                </a:lnTo>
                <a:lnTo>
                  <a:pt x="140529" y="369941"/>
                </a:lnTo>
                <a:lnTo>
                  <a:pt x="112637" y="335718"/>
                </a:lnTo>
                <a:lnTo>
                  <a:pt x="87465" y="299434"/>
                </a:lnTo>
                <a:lnTo>
                  <a:pt x="65161" y="261234"/>
                </a:lnTo>
                <a:lnTo>
                  <a:pt x="45876" y="221265"/>
                </a:lnTo>
                <a:lnTo>
                  <a:pt x="29761" y="179673"/>
                </a:lnTo>
                <a:lnTo>
                  <a:pt x="16966" y="136604"/>
                </a:lnTo>
                <a:lnTo>
                  <a:pt x="7640" y="92205"/>
                </a:lnTo>
                <a:lnTo>
                  <a:pt x="1935" y="46621"/>
                </a:lnTo>
                <a:lnTo>
                  <a:pt x="0" y="0"/>
                </a:lnTo>
                <a:lnTo>
                  <a:pt x="142112" y="0"/>
                </a:lnTo>
                <a:lnTo>
                  <a:pt x="144048" y="46621"/>
                </a:lnTo>
                <a:lnTo>
                  <a:pt x="149753" y="92205"/>
                </a:lnTo>
                <a:lnTo>
                  <a:pt x="159079" y="136604"/>
                </a:lnTo>
                <a:lnTo>
                  <a:pt x="171874" y="179673"/>
                </a:lnTo>
                <a:lnTo>
                  <a:pt x="187989" y="221265"/>
                </a:lnTo>
                <a:lnTo>
                  <a:pt x="207274" y="261234"/>
                </a:lnTo>
                <a:lnTo>
                  <a:pt x="229578" y="299434"/>
                </a:lnTo>
                <a:lnTo>
                  <a:pt x="254750" y="335718"/>
                </a:lnTo>
                <a:lnTo>
                  <a:pt x="282642" y="369941"/>
                </a:lnTo>
                <a:lnTo>
                  <a:pt x="313102" y="401954"/>
                </a:lnTo>
                <a:lnTo>
                  <a:pt x="345981" y="431614"/>
                </a:lnTo>
                <a:lnTo>
                  <a:pt x="381128" y="458772"/>
                </a:lnTo>
                <a:lnTo>
                  <a:pt x="418392" y="483284"/>
                </a:lnTo>
                <a:lnTo>
                  <a:pt x="457625" y="505001"/>
                </a:lnTo>
                <a:lnTo>
                  <a:pt x="498675" y="523779"/>
                </a:lnTo>
                <a:lnTo>
                  <a:pt x="541392" y="539471"/>
                </a:lnTo>
                <a:lnTo>
                  <a:pt x="585627" y="551931"/>
                </a:lnTo>
                <a:lnTo>
                  <a:pt x="631228" y="561011"/>
                </a:lnTo>
                <a:lnTo>
                  <a:pt x="678047" y="566567"/>
                </a:lnTo>
                <a:lnTo>
                  <a:pt x="725932" y="568451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29447" y="4139185"/>
            <a:ext cx="707390" cy="568325"/>
          </a:xfrm>
          <a:custGeom>
            <a:avLst/>
            <a:gdLst/>
            <a:ahLst/>
            <a:cxnLst/>
            <a:rect l="l" t="t" r="r" b="b"/>
            <a:pathLst>
              <a:path w="707390" h="568325">
                <a:moveTo>
                  <a:pt x="636397" y="142113"/>
                </a:moveTo>
                <a:lnTo>
                  <a:pt x="494283" y="142113"/>
                </a:lnTo>
                <a:lnTo>
                  <a:pt x="479365" y="189654"/>
                </a:lnTo>
                <a:lnTo>
                  <a:pt x="460492" y="235223"/>
                </a:lnTo>
                <a:lnTo>
                  <a:pt x="437868" y="278645"/>
                </a:lnTo>
                <a:lnTo>
                  <a:pt x="411698" y="319743"/>
                </a:lnTo>
                <a:lnTo>
                  <a:pt x="382187" y="358342"/>
                </a:lnTo>
                <a:lnTo>
                  <a:pt x="349539" y="394266"/>
                </a:lnTo>
                <a:lnTo>
                  <a:pt x="313959" y="427339"/>
                </a:lnTo>
                <a:lnTo>
                  <a:pt x="275652" y="457385"/>
                </a:lnTo>
                <a:lnTo>
                  <a:pt x="234823" y="484229"/>
                </a:lnTo>
                <a:lnTo>
                  <a:pt x="191675" y="507695"/>
                </a:lnTo>
                <a:lnTo>
                  <a:pt x="146415" y="527607"/>
                </a:lnTo>
                <a:lnTo>
                  <a:pt x="99245" y="543789"/>
                </a:lnTo>
                <a:lnTo>
                  <a:pt x="50372" y="556065"/>
                </a:lnTo>
                <a:lnTo>
                  <a:pt x="0" y="564261"/>
                </a:lnTo>
                <a:lnTo>
                  <a:pt x="48269" y="568066"/>
                </a:lnTo>
                <a:lnTo>
                  <a:pt x="96009" y="568009"/>
                </a:lnTo>
                <a:lnTo>
                  <a:pt x="143034" y="564211"/>
                </a:lnTo>
                <a:lnTo>
                  <a:pt x="189159" y="556796"/>
                </a:lnTo>
                <a:lnTo>
                  <a:pt x="234198" y="545887"/>
                </a:lnTo>
                <a:lnTo>
                  <a:pt x="277965" y="531607"/>
                </a:lnTo>
                <a:lnTo>
                  <a:pt x="320275" y="514080"/>
                </a:lnTo>
                <a:lnTo>
                  <a:pt x="360942" y="493427"/>
                </a:lnTo>
                <a:lnTo>
                  <a:pt x="399780" y="469773"/>
                </a:lnTo>
                <a:lnTo>
                  <a:pt x="436603" y="443239"/>
                </a:lnTo>
                <a:lnTo>
                  <a:pt x="471227" y="413951"/>
                </a:lnTo>
                <a:lnTo>
                  <a:pt x="503465" y="382030"/>
                </a:lnTo>
                <a:lnTo>
                  <a:pt x="533132" y="347599"/>
                </a:lnTo>
                <a:lnTo>
                  <a:pt x="560041" y="310782"/>
                </a:lnTo>
                <a:lnTo>
                  <a:pt x="584008" y="271702"/>
                </a:lnTo>
                <a:lnTo>
                  <a:pt x="604847" y="230482"/>
                </a:lnTo>
                <a:lnTo>
                  <a:pt x="622372" y="187244"/>
                </a:lnTo>
                <a:lnTo>
                  <a:pt x="636397" y="142113"/>
                </a:lnTo>
                <a:close/>
              </a:path>
              <a:path w="707390" h="568325">
                <a:moveTo>
                  <a:pt x="583819" y="0"/>
                </a:moveTo>
                <a:lnTo>
                  <a:pt x="423163" y="142113"/>
                </a:lnTo>
                <a:lnTo>
                  <a:pt x="707390" y="142113"/>
                </a:lnTo>
                <a:lnTo>
                  <a:pt x="58381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4635" y="4139184"/>
            <a:ext cx="726440" cy="568960"/>
          </a:xfrm>
          <a:custGeom>
            <a:avLst/>
            <a:gdLst/>
            <a:ahLst/>
            <a:cxnLst/>
            <a:rect l="l" t="t" r="r" b="b"/>
            <a:pathLst>
              <a:path w="726440" h="568960">
                <a:moveTo>
                  <a:pt x="142112" y="0"/>
                </a:moveTo>
                <a:lnTo>
                  <a:pt x="0" y="0"/>
                </a:lnTo>
                <a:lnTo>
                  <a:pt x="1935" y="46621"/>
                </a:lnTo>
                <a:lnTo>
                  <a:pt x="7640" y="92205"/>
                </a:lnTo>
                <a:lnTo>
                  <a:pt x="16966" y="136604"/>
                </a:lnTo>
                <a:lnTo>
                  <a:pt x="29761" y="179673"/>
                </a:lnTo>
                <a:lnTo>
                  <a:pt x="45876" y="221265"/>
                </a:lnTo>
                <a:lnTo>
                  <a:pt x="65161" y="261234"/>
                </a:lnTo>
                <a:lnTo>
                  <a:pt x="87465" y="299434"/>
                </a:lnTo>
                <a:lnTo>
                  <a:pt x="112637" y="335718"/>
                </a:lnTo>
                <a:lnTo>
                  <a:pt x="140529" y="369941"/>
                </a:lnTo>
                <a:lnTo>
                  <a:pt x="170989" y="401955"/>
                </a:lnTo>
                <a:lnTo>
                  <a:pt x="203868" y="431614"/>
                </a:lnTo>
                <a:lnTo>
                  <a:pt x="239015" y="458772"/>
                </a:lnTo>
                <a:lnTo>
                  <a:pt x="276279" y="483284"/>
                </a:lnTo>
                <a:lnTo>
                  <a:pt x="315512" y="505001"/>
                </a:lnTo>
                <a:lnTo>
                  <a:pt x="356562" y="523779"/>
                </a:lnTo>
                <a:lnTo>
                  <a:pt x="399279" y="539471"/>
                </a:lnTo>
                <a:lnTo>
                  <a:pt x="443514" y="551931"/>
                </a:lnTo>
                <a:lnTo>
                  <a:pt x="489115" y="561011"/>
                </a:lnTo>
                <a:lnTo>
                  <a:pt x="535934" y="566567"/>
                </a:lnTo>
                <a:lnTo>
                  <a:pt x="583818" y="568452"/>
                </a:lnTo>
                <a:lnTo>
                  <a:pt x="725932" y="568452"/>
                </a:lnTo>
                <a:lnTo>
                  <a:pt x="678047" y="566567"/>
                </a:lnTo>
                <a:lnTo>
                  <a:pt x="631228" y="561011"/>
                </a:lnTo>
                <a:lnTo>
                  <a:pt x="585627" y="551931"/>
                </a:lnTo>
                <a:lnTo>
                  <a:pt x="541392" y="539471"/>
                </a:lnTo>
                <a:lnTo>
                  <a:pt x="498675" y="523779"/>
                </a:lnTo>
                <a:lnTo>
                  <a:pt x="457625" y="505001"/>
                </a:lnTo>
                <a:lnTo>
                  <a:pt x="418392" y="483284"/>
                </a:lnTo>
                <a:lnTo>
                  <a:pt x="381128" y="458772"/>
                </a:lnTo>
                <a:lnTo>
                  <a:pt x="345981" y="431614"/>
                </a:lnTo>
                <a:lnTo>
                  <a:pt x="313102" y="401955"/>
                </a:lnTo>
                <a:lnTo>
                  <a:pt x="282642" y="369941"/>
                </a:lnTo>
                <a:lnTo>
                  <a:pt x="254750" y="335718"/>
                </a:lnTo>
                <a:lnTo>
                  <a:pt x="229578" y="299434"/>
                </a:lnTo>
                <a:lnTo>
                  <a:pt x="207274" y="261234"/>
                </a:lnTo>
                <a:lnTo>
                  <a:pt x="187989" y="221265"/>
                </a:lnTo>
                <a:lnTo>
                  <a:pt x="171874" y="179673"/>
                </a:lnTo>
                <a:lnTo>
                  <a:pt x="159079" y="136604"/>
                </a:lnTo>
                <a:lnTo>
                  <a:pt x="149753" y="92205"/>
                </a:lnTo>
                <a:lnTo>
                  <a:pt x="144048" y="46621"/>
                </a:lnTo>
                <a:lnTo>
                  <a:pt x="142112" y="0"/>
                </a:lnTo>
                <a:close/>
              </a:path>
            </a:pathLst>
          </a:custGeom>
          <a:solidFill>
            <a:srgbClr val="375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74635" y="4139184"/>
            <a:ext cx="1362710" cy="568960"/>
          </a:xfrm>
          <a:custGeom>
            <a:avLst/>
            <a:gdLst/>
            <a:ahLst/>
            <a:cxnLst/>
            <a:rect l="l" t="t" r="r" b="b"/>
            <a:pathLst>
              <a:path w="1362709" h="568960">
                <a:moveTo>
                  <a:pt x="654812" y="564261"/>
                </a:moveTo>
                <a:lnTo>
                  <a:pt x="705184" y="556065"/>
                </a:lnTo>
                <a:lnTo>
                  <a:pt x="754057" y="543789"/>
                </a:lnTo>
                <a:lnTo>
                  <a:pt x="801227" y="527607"/>
                </a:lnTo>
                <a:lnTo>
                  <a:pt x="846487" y="507695"/>
                </a:lnTo>
                <a:lnTo>
                  <a:pt x="889635" y="484229"/>
                </a:lnTo>
                <a:lnTo>
                  <a:pt x="930464" y="457385"/>
                </a:lnTo>
                <a:lnTo>
                  <a:pt x="968771" y="427339"/>
                </a:lnTo>
                <a:lnTo>
                  <a:pt x="1004351" y="394266"/>
                </a:lnTo>
                <a:lnTo>
                  <a:pt x="1036999" y="358342"/>
                </a:lnTo>
                <a:lnTo>
                  <a:pt x="1066510" y="319743"/>
                </a:lnTo>
                <a:lnTo>
                  <a:pt x="1092680" y="278645"/>
                </a:lnTo>
                <a:lnTo>
                  <a:pt x="1115304" y="235223"/>
                </a:lnTo>
                <a:lnTo>
                  <a:pt x="1134177" y="189654"/>
                </a:lnTo>
                <a:lnTo>
                  <a:pt x="1149095" y="142113"/>
                </a:lnTo>
                <a:lnTo>
                  <a:pt x="1077975" y="142113"/>
                </a:lnTo>
                <a:lnTo>
                  <a:pt x="1238631" y="0"/>
                </a:lnTo>
                <a:lnTo>
                  <a:pt x="1362202" y="142113"/>
                </a:lnTo>
                <a:lnTo>
                  <a:pt x="1291209" y="142113"/>
                </a:lnTo>
                <a:lnTo>
                  <a:pt x="1276797" y="188256"/>
                </a:lnTo>
                <a:lnTo>
                  <a:pt x="1258694" y="232482"/>
                </a:lnTo>
                <a:lnTo>
                  <a:pt x="1237094" y="274645"/>
                </a:lnTo>
                <a:lnTo>
                  <a:pt x="1212189" y="314598"/>
                </a:lnTo>
                <a:lnTo>
                  <a:pt x="1184172" y="352195"/>
                </a:lnTo>
                <a:lnTo>
                  <a:pt x="1153238" y="387290"/>
                </a:lnTo>
                <a:lnTo>
                  <a:pt x="1119579" y="419737"/>
                </a:lnTo>
                <a:lnTo>
                  <a:pt x="1083389" y="449389"/>
                </a:lnTo>
                <a:lnTo>
                  <a:pt x="1044860" y="476100"/>
                </a:lnTo>
                <a:lnTo>
                  <a:pt x="1004187" y="499724"/>
                </a:lnTo>
                <a:lnTo>
                  <a:pt x="961563" y="520115"/>
                </a:lnTo>
                <a:lnTo>
                  <a:pt x="917180" y="537126"/>
                </a:lnTo>
                <a:lnTo>
                  <a:pt x="871232" y="550612"/>
                </a:lnTo>
                <a:lnTo>
                  <a:pt x="823912" y="560425"/>
                </a:lnTo>
                <a:lnTo>
                  <a:pt x="775414" y="566421"/>
                </a:lnTo>
                <a:lnTo>
                  <a:pt x="725932" y="568452"/>
                </a:lnTo>
                <a:lnTo>
                  <a:pt x="583818" y="568452"/>
                </a:lnTo>
                <a:lnTo>
                  <a:pt x="535934" y="566567"/>
                </a:lnTo>
                <a:lnTo>
                  <a:pt x="489115" y="561011"/>
                </a:lnTo>
                <a:lnTo>
                  <a:pt x="443514" y="551931"/>
                </a:lnTo>
                <a:lnTo>
                  <a:pt x="399279" y="539471"/>
                </a:lnTo>
                <a:lnTo>
                  <a:pt x="356562" y="523779"/>
                </a:lnTo>
                <a:lnTo>
                  <a:pt x="315512" y="505001"/>
                </a:lnTo>
                <a:lnTo>
                  <a:pt x="276279" y="483284"/>
                </a:lnTo>
                <a:lnTo>
                  <a:pt x="239015" y="458772"/>
                </a:lnTo>
                <a:lnTo>
                  <a:pt x="203868" y="431614"/>
                </a:lnTo>
                <a:lnTo>
                  <a:pt x="170989" y="401955"/>
                </a:lnTo>
                <a:lnTo>
                  <a:pt x="140529" y="369941"/>
                </a:lnTo>
                <a:lnTo>
                  <a:pt x="112637" y="335718"/>
                </a:lnTo>
                <a:lnTo>
                  <a:pt x="87465" y="299434"/>
                </a:lnTo>
                <a:lnTo>
                  <a:pt x="65161" y="261234"/>
                </a:lnTo>
                <a:lnTo>
                  <a:pt x="45876" y="221265"/>
                </a:lnTo>
                <a:lnTo>
                  <a:pt x="29761" y="179673"/>
                </a:lnTo>
                <a:lnTo>
                  <a:pt x="16966" y="136604"/>
                </a:lnTo>
                <a:lnTo>
                  <a:pt x="7640" y="92205"/>
                </a:lnTo>
                <a:lnTo>
                  <a:pt x="1935" y="46621"/>
                </a:lnTo>
                <a:lnTo>
                  <a:pt x="0" y="0"/>
                </a:lnTo>
                <a:lnTo>
                  <a:pt x="142112" y="0"/>
                </a:lnTo>
                <a:lnTo>
                  <a:pt x="144048" y="46621"/>
                </a:lnTo>
                <a:lnTo>
                  <a:pt x="149753" y="92205"/>
                </a:lnTo>
                <a:lnTo>
                  <a:pt x="159079" y="136604"/>
                </a:lnTo>
                <a:lnTo>
                  <a:pt x="171874" y="179673"/>
                </a:lnTo>
                <a:lnTo>
                  <a:pt x="187989" y="221265"/>
                </a:lnTo>
                <a:lnTo>
                  <a:pt x="207274" y="261234"/>
                </a:lnTo>
                <a:lnTo>
                  <a:pt x="229578" y="299434"/>
                </a:lnTo>
                <a:lnTo>
                  <a:pt x="254750" y="335718"/>
                </a:lnTo>
                <a:lnTo>
                  <a:pt x="282642" y="369941"/>
                </a:lnTo>
                <a:lnTo>
                  <a:pt x="313102" y="401955"/>
                </a:lnTo>
                <a:lnTo>
                  <a:pt x="345981" y="431614"/>
                </a:lnTo>
                <a:lnTo>
                  <a:pt x="381128" y="458772"/>
                </a:lnTo>
                <a:lnTo>
                  <a:pt x="418392" y="483284"/>
                </a:lnTo>
                <a:lnTo>
                  <a:pt x="457625" y="505001"/>
                </a:lnTo>
                <a:lnTo>
                  <a:pt x="498675" y="523779"/>
                </a:lnTo>
                <a:lnTo>
                  <a:pt x="541392" y="539471"/>
                </a:lnTo>
                <a:lnTo>
                  <a:pt x="585627" y="551931"/>
                </a:lnTo>
                <a:lnTo>
                  <a:pt x="631228" y="561011"/>
                </a:lnTo>
                <a:lnTo>
                  <a:pt x="678047" y="566567"/>
                </a:lnTo>
                <a:lnTo>
                  <a:pt x="725932" y="568452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69023" y="3401696"/>
            <a:ext cx="687070" cy="349885"/>
          </a:xfrm>
          <a:custGeom>
            <a:avLst/>
            <a:gdLst/>
            <a:ahLst/>
            <a:cxnLst/>
            <a:rect l="l" t="t" r="r" b="b"/>
            <a:pathLst>
              <a:path w="687070" h="349885">
                <a:moveTo>
                  <a:pt x="392429" y="0"/>
                </a:moveTo>
                <a:lnTo>
                  <a:pt x="344042" y="9143"/>
                </a:lnTo>
                <a:lnTo>
                  <a:pt x="307848" y="24891"/>
                </a:lnTo>
                <a:lnTo>
                  <a:pt x="271652" y="46862"/>
                </a:lnTo>
                <a:lnTo>
                  <a:pt x="223138" y="84581"/>
                </a:lnTo>
                <a:lnTo>
                  <a:pt x="174243" y="129920"/>
                </a:lnTo>
                <a:lnTo>
                  <a:pt x="124713" y="181609"/>
                </a:lnTo>
                <a:lnTo>
                  <a:pt x="74929" y="237235"/>
                </a:lnTo>
                <a:lnTo>
                  <a:pt x="49911" y="266318"/>
                </a:lnTo>
                <a:lnTo>
                  <a:pt x="0" y="325119"/>
                </a:lnTo>
                <a:lnTo>
                  <a:pt x="28955" y="349757"/>
                </a:lnTo>
                <a:lnTo>
                  <a:pt x="78866" y="290956"/>
                </a:lnTo>
                <a:lnTo>
                  <a:pt x="103522" y="262381"/>
                </a:lnTo>
                <a:lnTo>
                  <a:pt x="128284" y="234441"/>
                </a:lnTo>
                <a:lnTo>
                  <a:pt x="152677" y="207517"/>
                </a:lnTo>
                <a:lnTo>
                  <a:pt x="176809" y="181609"/>
                </a:lnTo>
                <a:lnTo>
                  <a:pt x="200792" y="157225"/>
                </a:lnTo>
                <a:lnTo>
                  <a:pt x="224519" y="134492"/>
                </a:lnTo>
                <a:lnTo>
                  <a:pt x="248285" y="113156"/>
                </a:lnTo>
                <a:lnTo>
                  <a:pt x="248427" y="113156"/>
                </a:lnTo>
                <a:lnTo>
                  <a:pt x="270805" y="94868"/>
                </a:lnTo>
                <a:lnTo>
                  <a:pt x="281825" y="86359"/>
                </a:lnTo>
                <a:lnTo>
                  <a:pt x="282321" y="85978"/>
                </a:lnTo>
                <a:lnTo>
                  <a:pt x="292957" y="78485"/>
                </a:lnTo>
                <a:lnTo>
                  <a:pt x="303841" y="71246"/>
                </a:lnTo>
                <a:lnTo>
                  <a:pt x="314590" y="64642"/>
                </a:lnTo>
                <a:lnTo>
                  <a:pt x="315213" y="64262"/>
                </a:lnTo>
                <a:lnTo>
                  <a:pt x="325323" y="58674"/>
                </a:lnTo>
                <a:lnTo>
                  <a:pt x="335660" y="53466"/>
                </a:lnTo>
                <a:lnTo>
                  <a:pt x="335406" y="53466"/>
                </a:lnTo>
                <a:lnTo>
                  <a:pt x="346583" y="48640"/>
                </a:lnTo>
                <a:lnTo>
                  <a:pt x="346821" y="48640"/>
                </a:lnTo>
                <a:lnTo>
                  <a:pt x="356488" y="45084"/>
                </a:lnTo>
                <a:lnTo>
                  <a:pt x="356813" y="45084"/>
                </a:lnTo>
                <a:lnTo>
                  <a:pt x="365308" y="42417"/>
                </a:lnTo>
                <a:lnTo>
                  <a:pt x="366522" y="42037"/>
                </a:lnTo>
                <a:lnTo>
                  <a:pt x="366956" y="42037"/>
                </a:lnTo>
                <a:lnTo>
                  <a:pt x="374910" y="40258"/>
                </a:lnTo>
                <a:lnTo>
                  <a:pt x="374650" y="40258"/>
                </a:lnTo>
                <a:lnTo>
                  <a:pt x="376047" y="40004"/>
                </a:lnTo>
                <a:lnTo>
                  <a:pt x="376291" y="40004"/>
                </a:lnTo>
                <a:lnTo>
                  <a:pt x="384497" y="38734"/>
                </a:lnTo>
                <a:lnTo>
                  <a:pt x="383793" y="38734"/>
                </a:lnTo>
                <a:lnTo>
                  <a:pt x="385317" y="38607"/>
                </a:lnTo>
                <a:lnTo>
                  <a:pt x="385550" y="38607"/>
                </a:lnTo>
                <a:lnTo>
                  <a:pt x="394335" y="37972"/>
                </a:lnTo>
                <a:lnTo>
                  <a:pt x="499321" y="37972"/>
                </a:lnTo>
                <a:lnTo>
                  <a:pt x="462025" y="15239"/>
                </a:lnTo>
                <a:lnTo>
                  <a:pt x="416433" y="1269"/>
                </a:lnTo>
                <a:lnTo>
                  <a:pt x="404495" y="126"/>
                </a:lnTo>
                <a:lnTo>
                  <a:pt x="392429" y="0"/>
                </a:lnTo>
                <a:close/>
              </a:path>
              <a:path w="687070" h="349885">
                <a:moveTo>
                  <a:pt x="610448" y="230835"/>
                </a:moveTo>
                <a:lnTo>
                  <a:pt x="578103" y="250697"/>
                </a:lnTo>
                <a:lnTo>
                  <a:pt x="686562" y="318134"/>
                </a:lnTo>
                <a:lnTo>
                  <a:pt x="680397" y="247141"/>
                </a:lnTo>
                <a:lnTo>
                  <a:pt x="620649" y="247141"/>
                </a:lnTo>
                <a:lnTo>
                  <a:pt x="610448" y="230835"/>
                </a:lnTo>
                <a:close/>
              </a:path>
              <a:path w="687070" h="349885">
                <a:moveTo>
                  <a:pt x="78976" y="290956"/>
                </a:moveTo>
                <a:lnTo>
                  <a:pt x="78866" y="291083"/>
                </a:lnTo>
                <a:lnTo>
                  <a:pt x="78976" y="290956"/>
                </a:lnTo>
                <a:close/>
              </a:path>
              <a:path w="687070" h="349885">
                <a:moveTo>
                  <a:pt x="642911" y="210901"/>
                </a:moveTo>
                <a:lnTo>
                  <a:pt x="610448" y="230835"/>
                </a:lnTo>
                <a:lnTo>
                  <a:pt x="620649" y="247141"/>
                </a:lnTo>
                <a:lnTo>
                  <a:pt x="652906" y="226948"/>
                </a:lnTo>
                <a:lnTo>
                  <a:pt x="642911" y="210901"/>
                </a:lnTo>
                <a:close/>
              </a:path>
              <a:path w="687070" h="349885">
                <a:moveTo>
                  <a:pt x="675513" y="190880"/>
                </a:moveTo>
                <a:lnTo>
                  <a:pt x="642911" y="210901"/>
                </a:lnTo>
                <a:lnTo>
                  <a:pt x="652906" y="226948"/>
                </a:lnTo>
                <a:lnTo>
                  <a:pt x="620649" y="247141"/>
                </a:lnTo>
                <a:lnTo>
                  <a:pt x="680397" y="247141"/>
                </a:lnTo>
                <a:lnTo>
                  <a:pt x="675513" y="190880"/>
                </a:lnTo>
                <a:close/>
              </a:path>
              <a:path w="687070" h="349885">
                <a:moveTo>
                  <a:pt x="630690" y="191642"/>
                </a:moveTo>
                <a:lnTo>
                  <a:pt x="584962" y="191642"/>
                </a:lnTo>
                <a:lnTo>
                  <a:pt x="602361" y="217804"/>
                </a:lnTo>
                <a:lnTo>
                  <a:pt x="610448" y="230835"/>
                </a:lnTo>
                <a:lnTo>
                  <a:pt x="642911" y="210901"/>
                </a:lnTo>
                <a:lnTo>
                  <a:pt x="634238" y="196976"/>
                </a:lnTo>
                <a:lnTo>
                  <a:pt x="630690" y="191642"/>
                </a:lnTo>
                <a:close/>
              </a:path>
              <a:path w="687070" h="349885">
                <a:moveTo>
                  <a:pt x="601979" y="217296"/>
                </a:moveTo>
                <a:lnTo>
                  <a:pt x="602297" y="217804"/>
                </a:lnTo>
                <a:lnTo>
                  <a:pt x="601979" y="217296"/>
                </a:lnTo>
                <a:close/>
              </a:path>
              <a:path w="687070" h="349885">
                <a:moveTo>
                  <a:pt x="152908" y="207263"/>
                </a:moveTo>
                <a:lnTo>
                  <a:pt x="152653" y="207517"/>
                </a:lnTo>
                <a:lnTo>
                  <a:pt x="152908" y="207263"/>
                </a:lnTo>
                <a:close/>
              </a:path>
              <a:path w="687070" h="349885">
                <a:moveTo>
                  <a:pt x="597918" y="144017"/>
                </a:moveTo>
                <a:lnTo>
                  <a:pt x="550417" y="144017"/>
                </a:lnTo>
                <a:lnTo>
                  <a:pt x="568071" y="167639"/>
                </a:lnTo>
                <a:lnTo>
                  <a:pt x="585215" y="192150"/>
                </a:lnTo>
                <a:lnTo>
                  <a:pt x="584962" y="191642"/>
                </a:lnTo>
                <a:lnTo>
                  <a:pt x="630690" y="191642"/>
                </a:lnTo>
                <a:lnTo>
                  <a:pt x="616585" y="170433"/>
                </a:lnTo>
                <a:lnTo>
                  <a:pt x="598677" y="145033"/>
                </a:lnTo>
                <a:lnTo>
                  <a:pt x="597918" y="144017"/>
                </a:lnTo>
                <a:close/>
              </a:path>
              <a:path w="687070" h="349885">
                <a:moveTo>
                  <a:pt x="177164" y="181228"/>
                </a:moveTo>
                <a:lnTo>
                  <a:pt x="176784" y="181609"/>
                </a:lnTo>
                <a:lnTo>
                  <a:pt x="177164" y="181228"/>
                </a:lnTo>
                <a:close/>
              </a:path>
              <a:path w="687070" h="349885">
                <a:moveTo>
                  <a:pt x="567689" y="167258"/>
                </a:moveTo>
                <a:lnTo>
                  <a:pt x="567958" y="167639"/>
                </a:lnTo>
                <a:lnTo>
                  <a:pt x="567689" y="167258"/>
                </a:lnTo>
                <a:close/>
              </a:path>
              <a:path w="687070" h="349885">
                <a:moveTo>
                  <a:pt x="566263" y="103250"/>
                </a:moveTo>
                <a:lnTo>
                  <a:pt x="515492" y="103250"/>
                </a:lnTo>
                <a:lnTo>
                  <a:pt x="533653" y="123443"/>
                </a:lnTo>
                <a:lnTo>
                  <a:pt x="550799" y="144652"/>
                </a:lnTo>
                <a:lnTo>
                  <a:pt x="550417" y="144017"/>
                </a:lnTo>
                <a:lnTo>
                  <a:pt x="597918" y="144017"/>
                </a:lnTo>
                <a:lnTo>
                  <a:pt x="580643" y="120903"/>
                </a:lnTo>
                <a:lnTo>
                  <a:pt x="566263" y="103250"/>
                </a:lnTo>
                <a:close/>
              </a:path>
              <a:path w="687070" h="349885">
                <a:moveTo>
                  <a:pt x="224916" y="134112"/>
                </a:moveTo>
                <a:lnTo>
                  <a:pt x="224409" y="134492"/>
                </a:lnTo>
                <a:lnTo>
                  <a:pt x="224916" y="134112"/>
                </a:lnTo>
                <a:close/>
              </a:path>
              <a:path w="687070" h="349885">
                <a:moveTo>
                  <a:pt x="533018" y="122808"/>
                </a:moveTo>
                <a:lnTo>
                  <a:pt x="533535" y="123443"/>
                </a:lnTo>
                <a:lnTo>
                  <a:pt x="533018" y="122808"/>
                </a:lnTo>
                <a:close/>
              </a:path>
              <a:path w="687070" h="349885">
                <a:moveTo>
                  <a:pt x="248427" y="113156"/>
                </a:moveTo>
                <a:lnTo>
                  <a:pt x="248285" y="113156"/>
                </a:lnTo>
                <a:lnTo>
                  <a:pt x="247650" y="113791"/>
                </a:lnTo>
                <a:lnTo>
                  <a:pt x="248427" y="113156"/>
                </a:lnTo>
                <a:close/>
              </a:path>
              <a:path w="687070" h="349885">
                <a:moveTo>
                  <a:pt x="551065" y="85851"/>
                </a:moveTo>
                <a:lnTo>
                  <a:pt x="497839" y="85851"/>
                </a:lnTo>
                <a:lnTo>
                  <a:pt x="516127" y="104139"/>
                </a:lnTo>
                <a:lnTo>
                  <a:pt x="515492" y="103250"/>
                </a:lnTo>
                <a:lnTo>
                  <a:pt x="566263" y="103250"/>
                </a:lnTo>
                <a:lnTo>
                  <a:pt x="562228" y="98297"/>
                </a:lnTo>
                <a:lnTo>
                  <a:pt x="551065" y="85851"/>
                </a:lnTo>
                <a:close/>
              </a:path>
              <a:path w="687070" h="349885">
                <a:moveTo>
                  <a:pt x="271272" y="94487"/>
                </a:moveTo>
                <a:lnTo>
                  <a:pt x="270763" y="94868"/>
                </a:lnTo>
                <a:lnTo>
                  <a:pt x="271272" y="94487"/>
                </a:lnTo>
                <a:close/>
              </a:path>
              <a:path w="687070" h="349885">
                <a:moveTo>
                  <a:pt x="544458" y="78485"/>
                </a:moveTo>
                <a:lnTo>
                  <a:pt x="489330" y="78485"/>
                </a:lnTo>
                <a:lnTo>
                  <a:pt x="498601" y="86613"/>
                </a:lnTo>
                <a:lnTo>
                  <a:pt x="497839" y="85851"/>
                </a:lnTo>
                <a:lnTo>
                  <a:pt x="551065" y="85851"/>
                </a:lnTo>
                <a:lnTo>
                  <a:pt x="544458" y="78485"/>
                </a:lnTo>
                <a:close/>
              </a:path>
              <a:path w="687070" h="349885">
                <a:moveTo>
                  <a:pt x="282352" y="85978"/>
                </a:moveTo>
                <a:lnTo>
                  <a:pt x="281968" y="86249"/>
                </a:lnTo>
                <a:lnTo>
                  <a:pt x="282352" y="85978"/>
                </a:lnTo>
                <a:close/>
              </a:path>
              <a:path w="687070" h="349885">
                <a:moveTo>
                  <a:pt x="537383" y="71374"/>
                </a:moveTo>
                <a:lnTo>
                  <a:pt x="480440" y="71374"/>
                </a:lnTo>
                <a:lnTo>
                  <a:pt x="481075" y="71881"/>
                </a:lnTo>
                <a:lnTo>
                  <a:pt x="489838" y="78993"/>
                </a:lnTo>
                <a:lnTo>
                  <a:pt x="489330" y="78485"/>
                </a:lnTo>
                <a:lnTo>
                  <a:pt x="544458" y="78485"/>
                </a:lnTo>
                <a:lnTo>
                  <a:pt x="543433" y="77342"/>
                </a:lnTo>
                <a:lnTo>
                  <a:pt x="537383" y="71374"/>
                </a:lnTo>
                <a:close/>
              </a:path>
              <a:path w="687070" h="349885">
                <a:moveTo>
                  <a:pt x="293497" y="78104"/>
                </a:moveTo>
                <a:lnTo>
                  <a:pt x="292862" y="78485"/>
                </a:lnTo>
                <a:lnTo>
                  <a:pt x="293497" y="78104"/>
                </a:lnTo>
                <a:close/>
              </a:path>
              <a:path w="687070" h="349885">
                <a:moveTo>
                  <a:pt x="480968" y="71802"/>
                </a:moveTo>
                <a:close/>
              </a:path>
              <a:path w="687070" h="349885">
                <a:moveTo>
                  <a:pt x="524770" y="58927"/>
                </a:moveTo>
                <a:lnTo>
                  <a:pt x="462788" y="58927"/>
                </a:lnTo>
                <a:lnTo>
                  <a:pt x="463803" y="59562"/>
                </a:lnTo>
                <a:lnTo>
                  <a:pt x="472313" y="65277"/>
                </a:lnTo>
                <a:lnTo>
                  <a:pt x="480968" y="71802"/>
                </a:lnTo>
                <a:lnTo>
                  <a:pt x="480440" y="71374"/>
                </a:lnTo>
                <a:lnTo>
                  <a:pt x="537383" y="71374"/>
                </a:lnTo>
                <a:lnTo>
                  <a:pt x="524770" y="58927"/>
                </a:lnTo>
                <a:close/>
              </a:path>
              <a:path w="687070" h="349885">
                <a:moveTo>
                  <a:pt x="304418" y="70865"/>
                </a:moveTo>
                <a:lnTo>
                  <a:pt x="303784" y="71246"/>
                </a:lnTo>
                <a:lnTo>
                  <a:pt x="304418" y="70865"/>
                </a:lnTo>
                <a:close/>
              </a:path>
              <a:path w="687070" h="349885">
                <a:moveTo>
                  <a:pt x="471551" y="64770"/>
                </a:moveTo>
                <a:lnTo>
                  <a:pt x="472231" y="65277"/>
                </a:lnTo>
                <a:lnTo>
                  <a:pt x="471551" y="64770"/>
                </a:lnTo>
                <a:close/>
              </a:path>
              <a:path w="687070" h="349885">
                <a:moveTo>
                  <a:pt x="315264" y="64262"/>
                </a:moveTo>
                <a:lnTo>
                  <a:pt x="314706" y="64572"/>
                </a:lnTo>
                <a:lnTo>
                  <a:pt x="315264" y="64262"/>
                </a:lnTo>
                <a:close/>
              </a:path>
              <a:path w="687070" h="349885">
                <a:moveTo>
                  <a:pt x="463321" y="59283"/>
                </a:moveTo>
                <a:lnTo>
                  <a:pt x="463740" y="59562"/>
                </a:lnTo>
                <a:lnTo>
                  <a:pt x="463321" y="59283"/>
                </a:lnTo>
                <a:close/>
              </a:path>
              <a:path w="687070" h="349885">
                <a:moveTo>
                  <a:pt x="462788" y="58927"/>
                </a:moveTo>
                <a:lnTo>
                  <a:pt x="463321" y="59283"/>
                </a:lnTo>
                <a:lnTo>
                  <a:pt x="463803" y="59562"/>
                </a:lnTo>
                <a:lnTo>
                  <a:pt x="462788" y="58927"/>
                </a:lnTo>
                <a:close/>
              </a:path>
              <a:path w="687070" h="349885">
                <a:moveTo>
                  <a:pt x="519176" y="53975"/>
                </a:moveTo>
                <a:lnTo>
                  <a:pt x="454151" y="53975"/>
                </a:lnTo>
                <a:lnTo>
                  <a:pt x="463321" y="59283"/>
                </a:lnTo>
                <a:lnTo>
                  <a:pt x="462788" y="58927"/>
                </a:lnTo>
                <a:lnTo>
                  <a:pt x="524770" y="58927"/>
                </a:lnTo>
                <a:lnTo>
                  <a:pt x="524255" y="58419"/>
                </a:lnTo>
                <a:lnTo>
                  <a:pt x="519176" y="53975"/>
                </a:lnTo>
                <a:close/>
              </a:path>
              <a:path w="687070" h="349885">
                <a:moveTo>
                  <a:pt x="326008" y="58293"/>
                </a:moveTo>
                <a:lnTo>
                  <a:pt x="325247" y="58674"/>
                </a:lnTo>
                <a:lnTo>
                  <a:pt x="326008" y="58293"/>
                </a:lnTo>
                <a:close/>
              </a:path>
              <a:path w="687070" h="349885">
                <a:moveTo>
                  <a:pt x="445135" y="49402"/>
                </a:moveTo>
                <a:lnTo>
                  <a:pt x="454913" y="54482"/>
                </a:lnTo>
                <a:lnTo>
                  <a:pt x="454151" y="53975"/>
                </a:lnTo>
                <a:lnTo>
                  <a:pt x="519176" y="53975"/>
                </a:lnTo>
                <a:lnTo>
                  <a:pt x="514531" y="49910"/>
                </a:lnTo>
                <a:lnTo>
                  <a:pt x="446404" y="49910"/>
                </a:lnTo>
                <a:lnTo>
                  <a:pt x="445135" y="49402"/>
                </a:lnTo>
                <a:close/>
              </a:path>
              <a:path w="687070" h="349885">
                <a:moveTo>
                  <a:pt x="336423" y="53085"/>
                </a:moveTo>
                <a:lnTo>
                  <a:pt x="335406" y="53466"/>
                </a:lnTo>
                <a:lnTo>
                  <a:pt x="335660" y="53466"/>
                </a:lnTo>
                <a:lnTo>
                  <a:pt x="336423" y="53085"/>
                </a:lnTo>
                <a:close/>
              </a:path>
              <a:path w="687070" h="349885">
                <a:moveTo>
                  <a:pt x="509318" y="45719"/>
                </a:moveTo>
                <a:lnTo>
                  <a:pt x="436625" y="45719"/>
                </a:lnTo>
                <a:lnTo>
                  <a:pt x="446404" y="49910"/>
                </a:lnTo>
                <a:lnTo>
                  <a:pt x="514531" y="49910"/>
                </a:lnTo>
                <a:lnTo>
                  <a:pt x="514096" y="49529"/>
                </a:lnTo>
                <a:lnTo>
                  <a:pt x="509318" y="45719"/>
                </a:lnTo>
                <a:close/>
              </a:path>
              <a:path w="687070" h="349885">
                <a:moveTo>
                  <a:pt x="346821" y="48640"/>
                </a:moveTo>
                <a:lnTo>
                  <a:pt x="346583" y="48640"/>
                </a:lnTo>
                <a:lnTo>
                  <a:pt x="345439" y="49149"/>
                </a:lnTo>
                <a:lnTo>
                  <a:pt x="346821" y="48640"/>
                </a:lnTo>
                <a:close/>
              </a:path>
              <a:path w="687070" h="349885">
                <a:moveTo>
                  <a:pt x="505496" y="42671"/>
                </a:moveTo>
                <a:lnTo>
                  <a:pt x="427736" y="42671"/>
                </a:lnTo>
                <a:lnTo>
                  <a:pt x="437768" y="46227"/>
                </a:lnTo>
                <a:lnTo>
                  <a:pt x="436625" y="45719"/>
                </a:lnTo>
                <a:lnTo>
                  <a:pt x="509318" y="45719"/>
                </a:lnTo>
                <a:lnTo>
                  <a:pt x="505496" y="42671"/>
                </a:lnTo>
                <a:close/>
              </a:path>
              <a:path w="687070" h="349885">
                <a:moveTo>
                  <a:pt x="356813" y="45084"/>
                </a:moveTo>
                <a:lnTo>
                  <a:pt x="356488" y="45084"/>
                </a:lnTo>
                <a:lnTo>
                  <a:pt x="355600" y="45465"/>
                </a:lnTo>
                <a:lnTo>
                  <a:pt x="356813" y="45084"/>
                </a:lnTo>
                <a:close/>
              </a:path>
              <a:path w="687070" h="349885">
                <a:moveTo>
                  <a:pt x="419100" y="40512"/>
                </a:moveTo>
                <a:lnTo>
                  <a:pt x="429133" y="43179"/>
                </a:lnTo>
                <a:lnTo>
                  <a:pt x="427736" y="42671"/>
                </a:lnTo>
                <a:lnTo>
                  <a:pt x="505496" y="42671"/>
                </a:lnTo>
                <a:lnTo>
                  <a:pt x="504063" y="41528"/>
                </a:lnTo>
                <a:lnTo>
                  <a:pt x="503047" y="40766"/>
                </a:lnTo>
                <a:lnTo>
                  <a:pt x="420497" y="40766"/>
                </a:lnTo>
                <a:lnTo>
                  <a:pt x="419100" y="40512"/>
                </a:lnTo>
                <a:close/>
              </a:path>
              <a:path w="687070" h="349885">
                <a:moveTo>
                  <a:pt x="366522" y="42037"/>
                </a:moveTo>
                <a:lnTo>
                  <a:pt x="365251" y="42417"/>
                </a:lnTo>
                <a:lnTo>
                  <a:pt x="365447" y="42374"/>
                </a:lnTo>
                <a:lnTo>
                  <a:pt x="366522" y="42037"/>
                </a:lnTo>
                <a:close/>
              </a:path>
              <a:path w="687070" h="349885">
                <a:moveTo>
                  <a:pt x="366956" y="42037"/>
                </a:moveTo>
                <a:lnTo>
                  <a:pt x="366522" y="42037"/>
                </a:lnTo>
                <a:lnTo>
                  <a:pt x="365447" y="42374"/>
                </a:lnTo>
                <a:lnTo>
                  <a:pt x="366956" y="42037"/>
                </a:lnTo>
                <a:close/>
              </a:path>
              <a:path w="687070" h="349885">
                <a:moveTo>
                  <a:pt x="411225" y="39050"/>
                </a:moveTo>
                <a:lnTo>
                  <a:pt x="420497" y="40766"/>
                </a:lnTo>
                <a:lnTo>
                  <a:pt x="503047" y="40766"/>
                </a:lnTo>
                <a:lnTo>
                  <a:pt x="500845" y="39115"/>
                </a:lnTo>
                <a:lnTo>
                  <a:pt x="411988" y="39115"/>
                </a:lnTo>
                <a:lnTo>
                  <a:pt x="411225" y="39050"/>
                </a:lnTo>
                <a:close/>
              </a:path>
              <a:path w="687070" h="349885">
                <a:moveTo>
                  <a:pt x="376047" y="40004"/>
                </a:moveTo>
                <a:lnTo>
                  <a:pt x="374650" y="40258"/>
                </a:lnTo>
                <a:lnTo>
                  <a:pt x="375497" y="40127"/>
                </a:lnTo>
                <a:lnTo>
                  <a:pt x="376047" y="40004"/>
                </a:lnTo>
                <a:close/>
              </a:path>
              <a:path w="687070" h="349885">
                <a:moveTo>
                  <a:pt x="375497" y="40127"/>
                </a:moveTo>
                <a:lnTo>
                  <a:pt x="374650" y="40258"/>
                </a:lnTo>
                <a:lnTo>
                  <a:pt x="374910" y="40258"/>
                </a:lnTo>
                <a:lnTo>
                  <a:pt x="375497" y="40127"/>
                </a:lnTo>
                <a:close/>
              </a:path>
              <a:path w="687070" h="349885">
                <a:moveTo>
                  <a:pt x="376291" y="40004"/>
                </a:moveTo>
                <a:lnTo>
                  <a:pt x="376047" y="40004"/>
                </a:lnTo>
                <a:lnTo>
                  <a:pt x="375497" y="40127"/>
                </a:lnTo>
                <a:lnTo>
                  <a:pt x="376291" y="40004"/>
                </a:lnTo>
                <a:close/>
              </a:path>
              <a:path w="687070" h="349885">
                <a:moveTo>
                  <a:pt x="410210" y="38862"/>
                </a:moveTo>
                <a:lnTo>
                  <a:pt x="411225" y="39050"/>
                </a:lnTo>
                <a:lnTo>
                  <a:pt x="411988" y="39115"/>
                </a:lnTo>
                <a:lnTo>
                  <a:pt x="410210" y="38862"/>
                </a:lnTo>
                <a:close/>
              </a:path>
              <a:path w="687070" h="349885">
                <a:moveTo>
                  <a:pt x="500507" y="38862"/>
                </a:moveTo>
                <a:lnTo>
                  <a:pt x="410210" y="38862"/>
                </a:lnTo>
                <a:lnTo>
                  <a:pt x="411988" y="39115"/>
                </a:lnTo>
                <a:lnTo>
                  <a:pt x="500845" y="39115"/>
                </a:lnTo>
                <a:lnTo>
                  <a:pt x="500507" y="38862"/>
                </a:lnTo>
                <a:close/>
              </a:path>
              <a:path w="687070" h="349885">
                <a:moveTo>
                  <a:pt x="499321" y="37972"/>
                </a:moveTo>
                <a:lnTo>
                  <a:pt x="394335" y="37972"/>
                </a:lnTo>
                <a:lnTo>
                  <a:pt x="392684" y="38100"/>
                </a:lnTo>
                <a:lnTo>
                  <a:pt x="403098" y="38226"/>
                </a:lnTo>
                <a:lnTo>
                  <a:pt x="401700" y="38226"/>
                </a:lnTo>
                <a:lnTo>
                  <a:pt x="411225" y="39050"/>
                </a:lnTo>
                <a:lnTo>
                  <a:pt x="410210" y="38862"/>
                </a:lnTo>
                <a:lnTo>
                  <a:pt x="500507" y="38862"/>
                </a:lnTo>
                <a:lnTo>
                  <a:pt x="499321" y="37972"/>
                </a:lnTo>
                <a:close/>
              </a:path>
              <a:path w="687070" h="349885">
                <a:moveTo>
                  <a:pt x="385317" y="38607"/>
                </a:moveTo>
                <a:lnTo>
                  <a:pt x="383793" y="38734"/>
                </a:lnTo>
                <a:lnTo>
                  <a:pt x="385113" y="38639"/>
                </a:lnTo>
                <a:lnTo>
                  <a:pt x="385317" y="38607"/>
                </a:lnTo>
                <a:close/>
              </a:path>
              <a:path w="687070" h="349885">
                <a:moveTo>
                  <a:pt x="385113" y="38639"/>
                </a:moveTo>
                <a:lnTo>
                  <a:pt x="383793" y="38734"/>
                </a:lnTo>
                <a:lnTo>
                  <a:pt x="384497" y="38734"/>
                </a:lnTo>
                <a:lnTo>
                  <a:pt x="385113" y="38639"/>
                </a:lnTo>
                <a:close/>
              </a:path>
              <a:path w="687070" h="349885">
                <a:moveTo>
                  <a:pt x="385550" y="38607"/>
                </a:moveTo>
                <a:lnTo>
                  <a:pt x="385317" y="38607"/>
                </a:lnTo>
                <a:lnTo>
                  <a:pt x="385113" y="38639"/>
                </a:lnTo>
                <a:lnTo>
                  <a:pt x="385550" y="3860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95243" y="3229102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87368" y="3559302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57618" y="3597402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60415" y="3249295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191626" y="3240482"/>
            <a:ext cx="274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88866" y="758394"/>
            <a:ext cx="5300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The same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network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used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again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again.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89071" y="5910479"/>
            <a:ext cx="741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arri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46727" y="5910479"/>
            <a:ext cx="747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Taipei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12255" y="5910479"/>
            <a:ext cx="1991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73735" algn="l"/>
              </a:tabLst>
            </a:pPr>
            <a:r>
              <a:rPr sz="2400" spc="-5" dirty="0">
                <a:latin typeface="Calibri"/>
                <a:cs typeface="Calibri"/>
              </a:rPr>
              <a:t>on	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November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421242" y="5819039"/>
            <a:ext cx="393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7" baseline="-16203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09088" y="5875020"/>
            <a:ext cx="498348" cy="7635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94989" y="5875783"/>
            <a:ext cx="5946140" cy="512445"/>
          </a:xfrm>
          <a:custGeom>
            <a:avLst/>
            <a:gdLst/>
            <a:ahLst/>
            <a:cxnLst/>
            <a:rect l="l" t="t" r="r" b="b"/>
            <a:pathLst>
              <a:path w="5946140" h="512445">
                <a:moveTo>
                  <a:pt x="627379" y="85344"/>
                </a:moveTo>
                <a:lnTo>
                  <a:pt x="634089" y="52126"/>
                </a:lnTo>
                <a:lnTo>
                  <a:pt x="652383" y="24998"/>
                </a:lnTo>
                <a:lnTo>
                  <a:pt x="679511" y="6707"/>
                </a:lnTo>
                <a:lnTo>
                  <a:pt x="712723" y="0"/>
                </a:lnTo>
                <a:lnTo>
                  <a:pt x="1513840" y="0"/>
                </a:lnTo>
                <a:lnTo>
                  <a:pt x="2843530" y="0"/>
                </a:lnTo>
                <a:lnTo>
                  <a:pt x="5860795" y="0"/>
                </a:lnTo>
                <a:lnTo>
                  <a:pt x="5894008" y="6707"/>
                </a:lnTo>
                <a:lnTo>
                  <a:pt x="5921136" y="24998"/>
                </a:lnTo>
                <a:lnTo>
                  <a:pt x="5939430" y="52126"/>
                </a:lnTo>
                <a:lnTo>
                  <a:pt x="5946140" y="85344"/>
                </a:lnTo>
                <a:lnTo>
                  <a:pt x="5946140" y="298704"/>
                </a:lnTo>
                <a:lnTo>
                  <a:pt x="5946140" y="426720"/>
                </a:lnTo>
                <a:lnTo>
                  <a:pt x="5939430" y="459937"/>
                </a:lnTo>
                <a:lnTo>
                  <a:pt x="5921136" y="487065"/>
                </a:lnTo>
                <a:lnTo>
                  <a:pt x="5894008" y="505356"/>
                </a:lnTo>
                <a:lnTo>
                  <a:pt x="5860795" y="512064"/>
                </a:lnTo>
                <a:lnTo>
                  <a:pt x="2843530" y="512064"/>
                </a:lnTo>
                <a:lnTo>
                  <a:pt x="1513840" y="512064"/>
                </a:lnTo>
                <a:lnTo>
                  <a:pt x="712723" y="512064"/>
                </a:lnTo>
                <a:lnTo>
                  <a:pt x="679511" y="505356"/>
                </a:lnTo>
                <a:lnTo>
                  <a:pt x="652383" y="487065"/>
                </a:lnTo>
                <a:lnTo>
                  <a:pt x="634089" y="459937"/>
                </a:lnTo>
                <a:lnTo>
                  <a:pt x="627379" y="426720"/>
                </a:lnTo>
                <a:lnTo>
                  <a:pt x="0" y="430872"/>
                </a:lnTo>
                <a:lnTo>
                  <a:pt x="627379" y="298704"/>
                </a:lnTo>
                <a:lnTo>
                  <a:pt x="627379" y="85344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27477" y="5266944"/>
            <a:ext cx="898525" cy="807720"/>
          </a:xfrm>
          <a:custGeom>
            <a:avLst/>
            <a:gdLst/>
            <a:ahLst/>
            <a:cxnLst/>
            <a:rect l="l" t="t" r="r" b="b"/>
            <a:pathLst>
              <a:path w="898525" h="807720">
                <a:moveTo>
                  <a:pt x="148841" y="94236"/>
                </a:moveTo>
                <a:lnTo>
                  <a:pt x="110233" y="137416"/>
                </a:lnTo>
                <a:lnTo>
                  <a:pt x="859409" y="807427"/>
                </a:lnTo>
                <a:lnTo>
                  <a:pt x="898017" y="764260"/>
                </a:lnTo>
                <a:lnTo>
                  <a:pt x="148841" y="94236"/>
                </a:lnTo>
                <a:close/>
              </a:path>
              <a:path w="898525" h="807720">
                <a:moveTo>
                  <a:pt x="0" y="0"/>
                </a:moveTo>
                <a:lnTo>
                  <a:pt x="71628" y="180593"/>
                </a:lnTo>
                <a:lnTo>
                  <a:pt x="110233" y="137416"/>
                </a:lnTo>
                <a:lnTo>
                  <a:pt x="88646" y="118109"/>
                </a:lnTo>
                <a:lnTo>
                  <a:pt x="127254" y="74929"/>
                </a:lnTo>
                <a:lnTo>
                  <a:pt x="166104" y="74929"/>
                </a:lnTo>
                <a:lnTo>
                  <a:pt x="187451" y="51053"/>
                </a:lnTo>
                <a:lnTo>
                  <a:pt x="0" y="0"/>
                </a:lnTo>
                <a:close/>
              </a:path>
              <a:path w="898525" h="807720">
                <a:moveTo>
                  <a:pt x="127254" y="74929"/>
                </a:moveTo>
                <a:lnTo>
                  <a:pt x="88646" y="118109"/>
                </a:lnTo>
                <a:lnTo>
                  <a:pt x="110233" y="137416"/>
                </a:lnTo>
                <a:lnTo>
                  <a:pt x="148841" y="94236"/>
                </a:lnTo>
                <a:lnTo>
                  <a:pt x="127254" y="74929"/>
                </a:lnTo>
                <a:close/>
              </a:path>
              <a:path w="898525" h="807720">
                <a:moveTo>
                  <a:pt x="166104" y="74929"/>
                </a:moveTo>
                <a:lnTo>
                  <a:pt x="127254" y="74929"/>
                </a:lnTo>
                <a:lnTo>
                  <a:pt x="148841" y="94236"/>
                </a:lnTo>
                <a:lnTo>
                  <a:pt x="166104" y="749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7330" y="5244085"/>
            <a:ext cx="804545" cy="814705"/>
          </a:xfrm>
          <a:custGeom>
            <a:avLst/>
            <a:gdLst/>
            <a:ahLst/>
            <a:cxnLst/>
            <a:rect l="l" t="t" r="r" b="b"/>
            <a:pathLst>
              <a:path w="804545" h="814704">
                <a:moveTo>
                  <a:pt x="661635" y="103300"/>
                </a:moveTo>
                <a:lnTo>
                  <a:pt x="0" y="773671"/>
                </a:lnTo>
                <a:lnTo>
                  <a:pt x="41148" y="814362"/>
                </a:lnTo>
                <a:lnTo>
                  <a:pt x="702866" y="143981"/>
                </a:lnTo>
                <a:lnTo>
                  <a:pt x="661635" y="103300"/>
                </a:lnTo>
                <a:close/>
              </a:path>
              <a:path w="804545" h="814704">
                <a:moveTo>
                  <a:pt x="777338" y="82676"/>
                </a:moveTo>
                <a:lnTo>
                  <a:pt x="681990" y="82676"/>
                </a:lnTo>
                <a:lnTo>
                  <a:pt x="723138" y="123443"/>
                </a:lnTo>
                <a:lnTo>
                  <a:pt x="702866" y="143981"/>
                </a:lnTo>
                <a:lnTo>
                  <a:pt x="744093" y="184657"/>
                </a:lnTo>
                <a:lnTo>
                  <a:pt x="777338" y="82676"/>
                </a:lnTo>
                <a:close/>
              </a:path>
              <a:path w="804545" h="814704">
                <a:moveTo>
                  <a:pt x="681990" y="82676"/>
                </a:moveTo>
                <a:lnTo>
                  <a:pt x="661635" y="103300"/>
                </a:lnTo>
                <a:lnTo>
                  <a:pt x="702866" y="143981"/>
                </a:lnTo>
                <a:lnTo>
                  <a:pt x="723138" y="123443"/>
                </a:lnTo>
                <a:lnTo>
                  <a:pt x="681990" y="82676"/>
                </a:lnTo>
                <a:close/>
              </a:path>
              <a:path w="804545" h="814704">
                <a:moveTo>
                  <a:pt x="804291" y="0"/>
                </a:moveTo>
                <a:lnTo>
                  <a:pt x="620395" y="62610"/>
                </a:lnTo>
                <a:lnTo>
                  <a:pt x="661635" y="103300"/>
                </a:lnTo>
                <a:lnTo>
                  <a:pt x="681990" y="82676"/>
                </a:lnTo>
                <a:lnTo>
                  <a:pt x="777338" y="82676"/>
                </a:lnTo>
                <a:lnTo>
                  <a:pt x="8042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84340" y="5250308"/>
            <a:ext cx="2512060" cy="810895"/>
          </a:xfrm>
          <a:custGeom>
            <a:avLst/>
            <a:gdLst/>
            <a:ahLst/>
            <a:cxnLst/>
            <a:rect l="l" t="t" r="r" b="b"/>
            <a:pathLst>
              <a:path w="2512059" h="810895">
                <a:moveTo>
                  <a:pt x="2337243" y="55425"/>
                </a:moveTo>
                <a:lnTo>
                  <a:pt x="0" y="755167"/>
                </a:lnTo>
                <a:lnTo>
                  <a:pt x="16510" y="810653"/>
                </a:lnTo>
                <a:lnTo>
                  <a:pt x="2353841" y="110935"/>
                </a:lnTo>
                <a:lnTo>
                  <a:pt x="2337243" y="55425"/>
                </a:lnTo>
                <a:close/>
              </a:path>
              <a:path w="2512059" h="810895">
                <a:moveTo>
                  <a:pt x="2497467" y="47117"/>
                </a:moveTo>
                <a:lnTo>
                  <a:pt x="2364993" y="47117"/>
                </a:lnTo>
                <a:lnTo>
                  <a:pt x="2381631" y="102616"/>
                </a:lnTo>
                <a:lnTo>
                  <a:pt x="2353841" y="110935"/>
                </a:lnTo>
                <a:lnTo>
                  <a:pt x="2370455" y="166497"/>
                </a:lnTo>
                <a:lnTo>
                  <a:pt x="2497467" y="47117"/>
                </a:lnTo>
                <a:close/>
              </a:path>
              <a:path w="2512059" h="810895">
                <a:moveTo>
                  <a:pt x="2364993" y="47117"/>
                </a:moveTo>
                <a:lnTo>
                  <a:pt x="2337243" y="55425"/>
                </a:lnTo>
                <a:lnTo>
                  <a:pt x="2353841" y="110935"/>
                </a:lnTo>
                <a:lnTo>
                  <a:pt x="2381631" y="102616"/>
                </a:lnTo>
                <a:lnTo>
                  <a:pt x="2364993" y="47117"/>
                </a:lnTo>
                <a:close/>
              </a:path>
              <a:path w="2512059" h="810895">
                <a:moveTo>
                  <a:pt x="2320670" y="0"/>
                </a:moveTo>
                <a:lnTo>
                  <a:pt x="2337243" y="55425"/>
                </a:lnTo>
                <a:lnTo>
                  <a:pt x="2364993" y="47117"/>
                </a:lnTo>
                <a:lnTo>
                  <a:pt x="2497467" y="47117"/>
                </a:lnTo>
                <a:lnTo>
                  <a:pt x="2512060" y="33401"/>
                </a:lnTo>
                <a:lnTo>
                  <a:pt x="23206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173021" y="1634109"/>
            <a:ext cx="2466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Probability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spc="-15" dirty="0">
                <a:latin typeface="Calibri"/>
                <a:cs typeface="Calibri"/>
              </a:rPr>
              <a:t>“arrive” </a:t>
            </a:r>
            <a:r>
              <a:rPr sz="2400" dirty="0">
                <a:latin typeface="Calibri"/>
                <a:cs typeface="Calibri"/>
              </a:rPr>
              <a:t>in each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75683" y="1625601"/>
            <a:ext cx="2496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Probability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0" dirty="0">
                <a:latin typeface="Calibri"/>
                <a:cs typeface="Calibri"/>
              </a:rPr>
              <a:t>“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Taipei</a:t>
            </a:r>
            <a:r>
              <a:rPr sz="2400" spc="-10" dirty="0">
                <a:latin typeface="Calibri"/>
                <a:cs typeface="Calibri"/>
              </a:rPr>
              <a:t>” </a:t>
            </a:r>
            <a:r>
              <a:rPr sz="2400" dirty="0">
                <a:latin typeface="Calibri"/>
                <a:cs typeface="Calibri"/>
              </a:rPr>
              <a:t>in each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91602" y="1636015"/>
            <a:ext cx="206311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Probability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25" dirty="0">
                <a:latin typeface="Calibri"/>
                <a:cs typeface="Calibri"/>
              </a:rPr>
              <a:t>“on” </a:t>
            </a:r>
            <a:r>
              <a:rPr sz="2400" dirty="0">
                <a:latin typeface="Calibri"/>
                <a:cs typeface="Calibri"/>
              </a:rPr>
              <a:t>in each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slot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103568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RNN</a:t>
            </a:r>
          </a:p>
        </p:txBody>
      </p:sp>
      <p:sp>
        <p:nvSpPr>
          <p:cNvPr id="3" name="object 3"/>
          <p:cNvSpPr/>
          <p:nvPr/>
        </p:nvSpPr>
        <p:spPr>
          <a:xfrm>
            <a:off x="1630679" y="3570733"/>
            <a:ext cx="1072896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0115" y="3610355"/>
            <a:ext cx="954024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2392" y="2580132"/>
            <a:ext cx="1074420" cy="49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1829" y="2619755"/>
            <a:ext cx="955547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9748" y="3589021"/>
            <a:ext cx="1072896" cy="498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9184" y="3628644"/>
            <a:ext cx="954023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3681" y="3589021"/>
            <a:ext cx="955547" cy="382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3681" y="3589021"/>
            <a:ext cx="955675" cy="382905"/>
          </a:xfrm>
          <a:custGeom>
            <a:avLst/>
            <a:gdLst/>
            <a:ahLst/>
            <a:cxnLst/>
            <a:rect l="l" t="t" r="r" b="b"/>
            <a:pathLst>
              <a:path w="955675" h="382904">
                <a:moveTo>
                  <a:pt x="0" y="382523"/>
                </a:moveTo>
                <a:lnTo>
                  <a:pt x="955547" y="382523"/>
                </a:lnTo>
                <a:lnTo>
                  <a:pt x="955547" y="0"/>
                </a:lnTo>
                <a:lnTo>
                  <a:pt x="0" y="0"/>
                </a:lnTo>
                <a:lnTo>
                  <a:pt x="0" y="38252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9748" y="2586227"/>
            <a:ext cx="1072896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9184" y="2625851"/>
            <a:ext cx="954023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6627" y="4049268"/>
            <a:ext cx="341630" cy="513715"/>
          </a:xfrm>
          <a:custGeom>
            <a:avLst/>
            <a:gdLst/>
            <a:ahLst/>
            <a:cxnLst/>
            <a:rect l="l" t="t" r="r" b="b"/>
            <a:pathLst>
              <a:path w="341630" h="513714">
                <a:moveTo>
                  <a:pt x="256031" y="170687"/>
                </a:moveTo>
                <a:lnTo>
                  <a:pt x="85343" y="170687"/>
                </a:lnTo>
                <a:lnTo>
                  <a:pt x="85343" y="513587"/>
                </a:lnTo>
                <a:lnTo>
                  <a:pt x="256031" y="513587"/>
                </a:lnTo>
                <a:lnTo>
                  <a:pt x="256031" y="170687"/>
                </a:lnTo>
                <a:close/>
              </a:path>
              <a:path w="341630" h="513714">
                <a:moveTo>
                  <a:pt x="170687" y="0"/>
                </a:moveTo>
                <a:lnTo>
                  <a:pt x="0" y="170687"/>
                </a:lnTo>
                <a:lnTo>
                  <a:pt x="341376" y="170687"/>
                </a:lnTo>
                <a:lnTo>
                  <a:pt x="1706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6627" y="4049268"/>
            <a:ext cx="341630" cy="513715"/>
          </a:xfrm>
          <a:custGeom>
            <a:avLst/>
            <a:gdLst/>
            <a:ahLst/>
            <a:cxnLst/>
            <a:rect l="l" t="t" r="r" b="b"/>
            <a:pathLst>
              <a:path w="341630" h="513714">
                <a:moveTo>
                  <a:pt x="0" y="170687"/>
                </a:moveTo>
                <a:lnTo>
                  <a:pt x="170687" y="0"/>
                </a:lnTo>
                <a:lnTo>
                  <a:pt x="341376" y="170687"/>
                </a:lnTo>
                <a:lnTo>
                  <a:pt x="256031" y="170687"/>
                </a:lnTo>
                <a:lnTo>
                  <a:pt x="256031" y="513587"/>
                </a:lnTo>
                <a:lnTo>
                  <a:pt x="85343" y="513587"/>
                </a:lnTo>
                <a:lnTo>
                  <a:pt x="85343" y="170687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6627" y="3038856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30" h="512445">
                <a:moveTo>
                  <a:pt x="256031" y="170688"/>
                </a:moveTo>
                <a:lnTo>
                  <a:pt x="85343" y="170688"/>
                </a:lnTo>
                <a:lnTo>
                  <a:pt x="85343" y="512064"/>
                </a:lnTo>
                <a:lnTo>
                  <a:pt x="256031" y="512064"/>
                </a:lnTo>
                <a:lnTo>
                  <a:pt x="256031" y="170688"/>
                </a:lnTo>
                <a:close/>
              </a:path>
              <a:path w="341630" h="512445">
                <a:moveTo>
                  <a:pt x="170687" y="0"/>
                </a:moveTo>
                <a:lnTo>
                  <a:pt x="0" y="170688"/>
                </a:lnTo>
                <a:lnTo>
                  <a:pt x="341376" y="170688"/>
                </a:lnTo>
                <a:lnTo>
                  <a:pt x="1706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6627" y="3038856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30" h="512445">
                <a:moveTo>
                  <a:pt x="0" y="170688"/>
                </a:moveTo>
                <a:lnTo>
                  <a:pt x="170687" y="0"/>
                </a:lnTo>
                <a:lnTo>
                  <a:pt x="341376" y="170688"/>
                </a:lnTo>
                <a:lnTo>
                  <a:pt x="256031" y="170688"/>
                </a:lnTo>
                <a:lnTo>
                  <a:pt x="256031" y="512064"/>
                </a:lnTo>
                <a:lnTo>
                  <a:pt x="85343" y="512064"/>
                </a:lnTo>
                <a:lnTo>
                  <a:pt x="85343" y="170688"/>
                </a:lnTo>
                <a:lnTo>
                  <a:pt x="0" y="170688"/>
                </a:lnTo>
                <a:close/>
              </a:path>
            </a:pathLst>
          </a:custGeom>
          <a:ln w="12192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18537" y="3094686"/>
            <a:ext cx="654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3610" y="3366642"/>
            <a:ext cx="608965" cy="313690"/>
          </a:xfrm>
          <a:custGeom>
            <a:avLst/>
            <a:gdLst/>
            <a:ahLst/>
            <a:cxnLst/>
            <a:rect l="l" t="t" r="r" b="b"/>
            <a:pathLst>
              <a:path w="608964" h="313689">
                <a:moveTo>
                  <a:pt x="348665" y="0"/>
                </a:moveTo>
                <a:lnTo>
                  <a:pt x="305104" y="8255"/>
                </a:lnTo>
                <a:lnTo>
                  <a:pt x="262051" y="28194"/>
                </a:lnTo>
                <a:lnTo>
                  <a:pt x="219125" y="57531"/>
                </a:lnTo>
                <a:lnTo>
                  <a:pt x="175958" y="94742"/>
                </a:lnTo>
                <a:lnTo>
                  <a:pt x="132308" y="137922"/>
                </a:lnTo>
                <a:lnTo>
                  <a:pt x="88417" y="185674"/>
                </a:lnTo>
                <a:lnTo>
                  <a:pt x="44157" y="236474"/>
                </a:lnTo>
                <a:lnTo>
                  <a:pt x="0" y="288544"/>
                </a:lnTo>
                <a:lnTo>
                  <a:pt x="29057" y="313182"/>
                </a:lnTo>
                <a:lnTo>
                  <a:pt x="73056" y="261366"/>
                </a:lnTo>
                <a:lnTo>
                  <a:pt x="95135" y="235839"/>
                </a:lnTo>
                <a:lnTo>
                  <a:pt x="116954" y="210947"/>
                </a:lnTo>
                <a:lnTo>
                  <a:pt x="138569" y="187071"/>
                </a:lnTo>
                <a:lnTo>
                  <a:pt x="159994" y="164084"/>
                </a:lnTo>
                <a:lnTo>
                  <a:pt x="180777" y="143002"/>
                </a:lnTo>
                <a:lnTo>
                  <a:pt x="202107" y="122428"/>
                </a:lnTo>
                <a:lnTo>
                  <a:pt x="202285" y="122428"/>
                </a:lnTo>
                <a:lnTo>
                  <a:pt x="222681" y="103886"/>
                </a:lnTo>
                <a:lnTo>
                  <a:pt x="222818" y="103886"/>
                </a:lnTo>
                <a:lnTo>
                  <a:pt x="242874" y="87376"/>
                </a:lnTo>
                <a:lnTo>
                  <a:pt x="262163" y="73406"/>
                </a:lnTo>
                <a:lnTo>
                  <a:pt x="261924" y="73406"/>
                </a:lnTo>
                <a:lnTo>
                  <a:pt x="272084" y="66675"/>
                </a:lnTo>
                <a:lnTo>
                  <a:pt x="281609" y="60833"/>
                </a:lnTo>
                <a:lnTo>
                  <a:pt x="281875" y="60833"/>
                </a:lnTo>
                <a:lnTo>
                  <a:pt x="290205" y="56134"/>
                </a:lnTo>
                <a:lnTo>
                  <a:pt x="300151" y="51181"/>
                </a:lnTo>
                <a:lnTo>
                  <a:pt x="308279" y="47752"/>
                </a:lnTo>
                <a:lnTo>
                  <a:pt x="316920" y="44450"/>
                </a:lnTo>
                <a:lnTo>
                  <a:pt x="316788" y="44450"/>
                </a:lnTo>
                <a:lnTo>
                  <a:pt x="317931" y="44069"/>
                </a:lnTo>
                <a:lnTo>
                  <a:pt x="325181" y="41910"/>
                </a:lnTo>
                <a:lnTo>
                  <a:pt x="325043" y="41910"/>
                </a:lnTo>
                <a:lnTo>
                  <a:pt x="326440" y="41529"/>
                </a:lnTo>
                <a:lnTo>
                  <a:pt x="326652" y="41529"/>
                </a:lnTo>
                <a:lnTo>
                  <a:pt x="334695" y="39624"/>
                </a:lnTo>
                <a:lnTo>
                  <a:pt x="335648" y="39624"/>
                </a:lnTo>
                <a:lnTo>
                  <a:pt x="342696" y="38481"/>
                </a:lnTo>
                <a:lnTo>
                  <a:pt x="344390" y="38481"/>
                </a:lnTo>
                <a:lnTo>
                  <a:pt x="350570" y="37973"/>
                </a:lnTo>
                <a:lnTo>
                  <a:pt x="449893" y="37973"/>
                </a:lnTo>
                <a:lnTo>
                  <a:pt x="448995" y="37211"/>
                </a:lnTo>
                <a:lnTo>
                  <a:pt x="411149" y="13589"/>
                </a:lnTo>
                <a:lnTo>
                  <a:pt x="370255" y="1143"/>
                </a:lnTo>
                <a:lnTo>
                  <a:pt x="359587" y="127"/>
                </a:lnTo>
                <a:lnTo>
                  <a:pt x="348665" y="0"/>
                </a:lnTo>
                <a:close/>
              </a:path>
              <a:path w="608964" h="313689">
                <a:moveTo>
                  <a:pt x="532709" y="196439"/>
                </a:moveTo>
                <a:lnTo>
                  <a:pt x="500303" y="216408"/>
                </a:lnTo>
                <a:lnTo>
                  <a:pt x="608888" y="283845"/>
                </a:lnTo>
                <a:lnTo>
                  <a:pt x="602578" y="212725"/>
                </a:lnTo>
                <a:lnTo>
                  <a:pt x="542721" y="212725"/>
                </a:lnTo>
                <a:lnTo>
                  <a:pt x="532709" y="196439"/>
                </a:lnTo>
                <a:close/>
              </a:path>
              <a:path w="608964" h="313689">
                <a:moveTo>
                  <a:pt x="73164" y="261239"/>
                </a:moveTo>
                <a:lnTo>
                  <a:pt x="73037" y="261366"/>
                </a:lnTo>
                <a:lnTo>
                  <a:pt x="73164" y="261239"/>
                </a:lnTo>
                <a:close/>
              </a:path>
              <a:path w="608964" h="313689">
                <a:moveTo>
                  <a:pt x="565110" y="176474"/>
                </a:moveTo>
                <a:lnTo>
                  <a:pt x="532709" y="196439"/>
                </a:lnTo>
                <a:lnTo>
                  <a:pt x="542721" y="212725"/>
                </a:lnTo>
                <a:lnTo>
                  <a:pt x="575106" y="192659"/>
                </a:lnTo>
                <a:lnTo>
                  <a:pt x="565110" y="176474"/>
                </a:lnTo>
                <a:close/>
              </a:path>
              <a:path w="608964" h="313689">
                <a:moveTo>
                  <a:pt x="597585" y="156464"/>
                </a:moveTo>
                <a:lnTo>
                  <a:pt x="565110" y="176474"/>
                </a:lnTo>
                <a:lnTo>
                  <a:pt x="575106" y="192659"/>
                </a:lnTo>
                <a:lnTo>
                  <a:pt x="542721" y="212725"/>
                </a:lnTo>
                <a:lnTo>
                  <a:pt x="602578" y="212725"/>
                </a:lnTo>
                <a:lnTo>
                  <a:pt x="597585" y="156464"/>
                </a:lnTo>
                <a:close/>
              </a:path>
              <a:path w="608964" h="313689">
                <a:moveTo>
                  <a:pt x="116993" y="210947"/>
                </a:moveTo>
                <a:lnTo>
                  <a:pt x="116763" y="211201"/>
                </a:lnTo>
                <a:lnTo>
                  <a:pt x="116993" y="210947"/>
                </a:lnTo>
                <a:close/>
              </a:path>
              <a:path w="608964" h="313689">
                <a:moveTo>
                  <a:pt x="562843" y="172974"/>
                </a:moveTo>
                <a:lnTo>
                  <a:pt x="517194" y="172974"/>
                </a:lnTo>
                <a:lnTo>
                  <a:pt x="532561" y="196087"/>
                </a:lnTo>
                <a:lnTo>
                  <a:pt x="532709" y="196439"/>
                </a:lnTo>
                <a:lnTo>
                  <a:pt x="565110" y="176474"/>
                </a:lnTo>
                <a:lnTo>
                  <a:pt x="564438" y="175387"/>
                </a:lnTo>
                <a:lnTo>
                  <a:pt x="562843" y="172974"/>
                </a:lnTo>
                <a:close/>
              </a:path>
              <a:path w="608964" h="313689">
                <a:moveTo>
                  <a:pt x="532180" y="195580"/>
                </a:moveTo>
                <a:lnTo>
                  <a:pt x="532493" y="196087"/>
                </a:lnTo>
                <a:lnTo>
                  <a:pt x="532180" y="195580"/>
                </a:lnTo>
                <a:close/>
              </a:path>
              <a:path w="608964" h="313689">
                <a:moveTo>
                  <a:pt x="138602" y="187071"/>
                </a:moveTo>
                <a:lnTo>
                  <a:pt x="138366" y="187325"/>
                </a:lnTo>
                <a:lnTo>
                  <a:pt x="138602" y="187071"/>
                </a:lnTo>
                <a:close/>
              </a:path>
              <a:path w="608964" h="313689">
                <a:moveTo>
                  <a:pt x="534198" y="131064"/>
                </a:moveTo>
                <a:lnTo>
                  <a:pt x="486714" y="131064"/>
                </a:lnTo>
                <a:lnTo>
                  <a:pt x="502335" y="151892"/>
                </a:lnTo>
                <a:lnTo>
                  <a:pt x="517448" y="173482"/>
                </a:lnTo>
                <a:lnTo>
                  <a:pt x="517194" y="172974"/>
                </a:lnTo>
                <a:lnTo>
                  <a:pt x="562843" y="172974"/>
                </a:lnTo>
                <a:lnTo>
                  <a:pt x="548817" y="151765"/>
                </a:lnTo>
                <a:lnTo>
                  <a:pt x="534198" y="131064"/>
                </a:lnTo>
                <a:close/>
              </a:path>
              <a:path w="608964" h="313689">
                <a:moveTo>
                  <a:pt x="160026" y="164084"/>
                </a:moveTo>
                <a:lnTo>
                  <a:pt x="159651" y="164465"/>
                </a:lnTo>
                <a:lnTo>
                  <a:pt x="160026" y="164084"/>
                </a:lnTo>
                <a:close/>
              </a:path>
              <a:path w="608964" h="313689">
                <a:moveTo>
                  <a:pt x="501954" y="151384"/>
                </a:moveTo>
                <a:lnTo>
                  <a:pt x="502310" y="151892"/>
                </a:lnTo>
                <a:lnTo>
                  <a:pt x="501954" y="151384"/>
                </a:lnTo>
                <a:close/>
              </a:path>
              <a:path w="608964" h="313689">
                <a:moveTo>
                  <a:pt x="520160" y="112141"/>
                </a:moveTo>
                <a:lnTo>
                  <a:pt x="471347" y="112141"/>
                </a:lnTo>
                <a:lnTo>
                  <a:pt x="471982" y="112903"/>
                </a:lnTo>
                <a:lnTo>
                  <a:pt x="487095" y="131572"/>
                </a:lnTo>
                <a:lnTo>
                  <a:pt x="486714" y="131064"/>
                </a:lnTo>
                <a:lnTo>
                  <a:pt x="534198" y="131064"/>
                </a:lnTo>
                <a:lnTo>
                  <a:pt x="532942" y="129286"/>
                </a:lnTo>
                <a:lnTo>
                  <a:pt x="520160" y="112141"/>
                </a:lnTo>
                <a:close/>
              </a:path>
              <a:path w="608964" h="313689">
                <a:moveTo>
                  <a:pt x="202285" y="122428"/>
                </a:moveTo>
                <a:lnTo>
                  <a:pt x="202107" y="122428"/>
                </a:lnTo>
                <a:lnTo>
                  <a:pt x="201726" y="122936"/>
                </a:lnTo>
                <a:lnTo>
                  <a:pt x="202285" y="122428"/>
                </a:lnTo>
                <a:close/>
              </a:path>
              <a:path w="608964" h="313689">
                <a:moveTo>
                  <a:pt x="471808" y="112709"/>
                </a:moveTo>
                <a:lnTo>
                  <a:pt x="471965" y="112903"/>
                </a:lnTo>
                <a:lnTo>
                  <a:pt x="471808" y="112709"/>
                </a:lnTo>
                <a:close/>
              </a:path>
              <a:path w="608964" h="313689">
                <a:moveTo>
                  <a:pt x="506468" y="94996"/>
                </a:moveTo>
                <a:lnTo>
                  <a:pt x="455853" y="94996"/>
                </a:lnTo>
                <a:lnTo>
                  <a:pt x="471808" y="112709"/>
                </a:lnTo>
                <a:lnTo>
                  <a:pt x="471347" y="112141"/>
                </a:lnTo>
                <a:lnTo>
                  <a:pt x="520160" y="112141"/>
                </a:lnTo>
                <a:lnTo>
                  <a:pt x="516940" y="107823"/>
                </a:lnTo>
                <a:lnTo>
                  <a:pt x="506468" y="94996"/>
                </a:lnTo>
                <a:close/>
              </a:path>
              <a:path w="608964" h="313689">
                <a:moveTo>
                  <a:pt x="222818" y="103886"/>
                </a:moveTo>
                <a:lnTo>
                  <a:pt x="222681" y="103886"/>
                </a:lnTo>
                <a:lnTo>
                  <a:pt x="222046" y="104521"/>
                </a:lnTo>
                <a:lnTo>
                  <a:pt x="222818" y="103886"/>
                </a:lnTo>
                <a:close/>
              </a:path>
              <a:path w="608964" h="313689">
                <a:moveTo>
                  <a:pt x="493487" y="79883"/>
                </a:moveTo>
                <a:lnTo>
                  <a:pt x="440359" y="79883"/>
                </a:lnTo>
                <a:lnTo>
                  <a:pt x="441375" y="80772"/>
                </a:lnTo>
                <a:lnTo>
                  <a:pt x="456615" y="95885"/>
                </a:lnTo>
                <a:lnTo>
                  <a:pt x="455853" y="94996"/>
                </a:lnTo>
                <a:lnTo>
                  <a:pt x="506468" y="94996"/>
                </a:lnTo>
                <a:lnTo>
                  <a:pt x="500557" y="87757"/>
                </a:lnTo>
                <a:lnTo>
                  <a:pt x="493487" y="79883"/>
                </a:lnTo>
                <a:close/>
              </a:path>
              <a:path w="608964" h="313689">
                <a:moveTo>
                  <a:pt x="242984" y="87376"/>
                </a:moveTo>
                <a:lnTo>
                  <a:pt x="242112" y="88011"/>
                </a:lnTo>
                <a:lnTo>
                  <a:pt x="242984" y="87376"/>
                </a:lnTo>
                <a:close/>
              </a:path>
              <a:path w="608964" h="313689">
                <a:moveTo>
                  <a:pt x="440524" y="80045"/>
                </a:moveTo>
                <a:lnTo>
                  <a:pt x="441262" y="80772"/>
                </a:lnTo>
                <a:lnTo>
                  <a:pt x="440524" y="80045"/>
                </a:lnTo>
                <a:close/>
              </a:path>
              <a:path w="608964" h="313689">
                <a:moveTo>
                  <a:pt x="440359" y="79883"/>
                </a:moveTo>
                <a:lnTo>
                  <a:pt x="440524" y="80045"/>
                </a:lnTo>
                <a:lnTo>
                  <a:pt x="441375" y="80772"/>
                </a:lnTo>
                <a:lnTo>
                  <a:pt x="440359" y="79883"/>
                </a:lnTo>
                <a:close/>
              </a:path>
              <a:path w="608964" h="313689">
                <a:moveTo>
                  <a:pt x="481344" y="66675"/>
                </a:moveTo>
                <a:lnTo>
                  <a:pt x="424865" y="66675"/>
                </a:lnTo>
                <a:lnTo>
                  <a:pt x="425881" y="67437"/>
                </a:lnTo>
                <a:lnTo>
                  <a:pt x="440524" y="80045"/>
                </a:lnTo>
                <a:lnTo>
                  <a:pt x="440359" y="79883"/>
                </a:lnTo>
                <a:lnTo>
                  <a:pt x="493487" y="79883"/>
                </a:lnTo>
                <a:lnTo>
                  <a:pt x="483793" y="69087"/>
                </a:lnTo>
                <a:lnTo>
                  <a:pt x="481344" y="66675"/>
                </a:lnTo>
                <a:close/>
              </a:path>
              <a:path w="608964" h="313689">
                <a:moveTo>
                  <a:pt x="262686" y="73025"/>
                </a:moveTo>
                <a:lnTo>
                  <a:pt x="261924" y="73406"/>
                </a:lnTo>
                <a:lnTo>
                  <a:pt x="262163" y="73406"/>
                </a:lnTo>
                <a:lnTo>
                  <a:pt x="262686" y="73025"/>
                </a:lnTo>
                <a:close/>
              </a:path>
              <a:path w="608964" h="313689">
                <a:moveTo>
                  <a:pt x="425048" y="66830"/>
                </a:moveTo>
                <a:lnTo>
                  <a:pt x="425758" y="67437"/>
                </a:lnTo>
                <a:lnTo>
                  <a:pt x="425048" y="66830"/>
                </a:lnTo>
                <a:close/>
              </a:path>
              <a:path w="608964" h="313689">
                <a:moveTo>
                  <a:pt x="424865" y="66675"/>
                </a:moveTo>
                <a:lnTo>
                  <a:pt x="425048" y="66830"/>
                </a:lnTo>
                <a:lnTo>
                  <a:pt x="425881" y="67437"/>
                </a:lnTo>
                <a:lnTo>
                  <a:pt x="424865" y="66675"/>
                </a:lnTo>
                <a:close/>
              </a:path>
              <a:path w="608964" h="313689">
                <a:moveTo>
                  <a:pt x="272191" y="66675"/>
                </a:moveTo>
                <a:lnTo>
                  <a:pt x="271576" y="67056"/>
                </a:lnTo>
                <a:lnTo>
                  <a:pt x="272191" y="66675"/>
                </a:lnTo>
                <a:close/>
              </a:path>
              <a:path w="608964" h="313689">
                <a:moveTo>
                  <a:pt x="475930" y="61341"/>
                </a:moveTo>
                <a:lnTo>
                  <a:pt x="417499" y="61341"/>
                </a:lnTo>
                <a:lnTo>
                  <a:pt x="418261" y="61849"/>
                </a:lnTo>
                <a:lnTo>
                  <a:pt x="425048" y="66830"/>
                </a:lnTo>
                <a:lnTo>
                  <a:pt x="424865" y="66675"/>
                </a:lnTo>
                <a:lnTo>
                  <a:pt x="481344" y="66675"/>
                </a:lnTo>
                <a:lnTo>
                  <a:pt x="475930" y="61341"/>
                </a:lnTo>
                <a:close/>
              </a:path>
              <a:path w="608964" h="313689">
                <a:moveTo>
                  <a:pt x="417607" y="61419"/>
                </a:moveTo>
                <a:lnTo>
                  <a:pt x="418198" y="61849"/>
                </a:lnTo>
                <a:lnTo>
                  <a:pt x="417607" y="61419"/>
                </a:lnTo>
                <a:close/>
              </a:path>
              <a:path w="608964" h="313689">
                <a:moveTo>
                  <a:pt x="466050" y="51689"/>
                </a:moveTo>
                <a:lnTo>
                  <a:pt x="402005" y="51689"/>
                </a:lnTo>
                <a:lnTo>
                  <a:pt x="410641" y="56769"/>
                </a:lnTo>
                <a:lnTo>
                  <a:pt x="417607" y="61419"/>
                </a:lnTo>
                <a:lnTo>
                  <a:pt x="475930" y="61341"/>
                </a:lnTo>
                <a:lnTo>
                  <a:pt x="466648" y="52197"/>
                </a:lnTo>
                <a:lnTo>
                  <a:pt x="466050" y="51689"/>
                </a:lnTo>
                <a:close/>
              </a:path>
              <a:path w="608964" h="313689">
                <a:moveTo>
                  <a:pt x="281875" y="60833"/>
                </a:moveTo>
                <a:lnTo>
                  <a:pt x="281609" y="60833"/>
                </a:lnTo>
                <a:lnTo>
                  <a:pt x="280974" y="61341"/>
                </a:lnTo>
                <a:lnTo>
                  <a:pt x="281875" y="60833"/>
                </a:lnTo>
                <a:close/>
              </a:path>
              <a:path w="608964" h="313689">
                <a:moveTo>
                  <a:pt x="409752" y="56261"/>
                </a:moveTo>
                <a:lnTo>
                  <a:pt x="410526" y="56769"/>
                </a:lnTo>
                <a:lnTo>
                  <a:pt x="409752" y="56261"/>
                </a:lnTo>
                <a:close/>
              </a:path>
              <a:path w="608964" h="313689">
                <a:moveTo>
                  <a:pt x="290812" y="55791"/>
                </a:moveTo>
                <a:lnTo>
                  <a:pt x="290118" y="56134"/>
                </a:lnTo>
                <a:lnTo>
                  <a:pt x="290812" y="55791"/>
                </a:lnTo>
                <a:close/>
              </a:path>
              <a:path w="608964" h="313689">
                <a:moveTo>
                  <a:pt x="461562" y="47879"/>
                </a:moveTo>
                <a:lnTo>
                  <a:pt x="394512" y="47879"/>
                </a:lnTo>
                <a:lnTo>
                  <a:pt x="403021" y="52324"/>
                </a:lnTo>
                <a:lnTo>
                  <a:pt x="402005" y="51689"/>
                </a:lnTo>
                <a:lnTo>
                  <a:pt x="466050" y="51689"/>
                </a:lnTo>
                <a:lnTo>
                  <a:pt x="461562" y="47879"/>
                </a:lnTo>
                <a:close/>
              </a:path>
              <a:path w="608964" h="313689">
                <a:moveTo>
                  <a:pt x="300278" y="51181"/>
                </a:moveTo>
                <a:lnTo>
                  <a:pt x="299389" y="51562"/>
                </a:lnTo>
                <a:lnTo>
                  <a:pt x="300278" y="51181"/>
                </a:lnTo>
                <a:close/>
              </a:path>
              <a:path w="608964" h="313689">
                <a:moveTo>
                  <a:pt x="457822" y="44704"/>
                </a:moveTo>
                <a:lnTo>
                  <a:pt x="386892" y="44704"/>
                </a:lnTo>
                <a:lnTo>
                  <a:pt x="395655" y="48514"/>
                </a:lnTo>
                <a:lnTo>
                  <a:pt x="394512" y="47879"/>
                </a:lnTo>
                <a:lnTo>
                  <a:pt x="461562" y="47879"/>
                </a:lnTo>
                <a:lnTo>
                  <a:pt x="457822" y="44704"/>
                </a:lnTo>
                <a:close/>
              </a:path>
              <a:path w="608964" h="313689">
                <a:moveTo>
                  <a:pt x="309168" y="47371"/>
                </a:moveTo>
                <a:lnTo>
                  <a:pt x="308152" y="47752"/>
                </a:lnTo>
                <a:lnTo>
                  <a:pt x="309168" y="47371"/>
                </a:lnTo>
                <a:close/>
              </a:path>
              <a:path w="608964" h="313689">
                <a:moveTo>
                  <a:pt x="379145" y="42037"/>
                </a:moveTo>
                <a:lnTo>
                  <a:pt x="388035" y="45212"/>
                </a:lnTo>
                <a:lnTo>
                  <a:pt x="386892" y="44704"/>
                </a:lnTo>
                <a:lnTo>
                  <a:pt x="457822" y="44704"/>
                </a:lnTo>
                <a:lnTo>
                  <a:pt x="455129" y="42418"/>
                </a:lnTo>
                <a:lnTo>
                  <a:pt x="380669" y="42418"/>
                </a:lnTo>
                <a:lnTo>
                  <a:pt x="379145" y="42037"/>
                </a:lnTo>
                <a:close/>
              </a:path>
              <a:path w="608964" h="313689">
                <a:moveTo>
                  <a:pt x="317931" y="44069"/>
                </a:moveTo>
                <a:lnTo>
                  <a:pt x="316788" y="44450"/>
                </a:lnTo>
                <a:lnTo>
                  <a:pt x="317457" y="44247"/>
                </a:lnTo>
                <a:lnTo>
                  <a:pt x="317931" y="44069"/>
                </a:lnTo>
                <a:close/>
              </a:path>
              <a:path w="608964" h="313689">
                <a:moveTo>
                  <a:pt x="317457" y="44247"/>
                </a:moveTo>
                <a:lnTo>
                  <a:pt x="316788" y="44450"/>
                </a:lnTo>
                <a:lnTo>
                  <a:pt x="316920" y="44450"/>
                </a:lnTo>
                <a:lnTo>
                  <a:pt x="317457" y="44247"/>
                </a:lnTo>
                <a:close/>
              </a:path>
              <a:path w="608964" h="313689">
                <a:moveTo>
                  <a:pt x="318047" y="44069"/>
                </a:moveTo>
                <a:lnTo>
                  <a:pt x="317457" y="44247"/>
                </a:lnTo>
                <a:lnTo>
                  <a:pt x="318047" y="44069"/>
                </a:lnTo>
                <a:close/>
              </a:path>
              <a:path w="608964" h="313689">
                <a:moveTo>
                  <a:pt x="371652" y="40132"/>
                </a:moveTo>
                <a:lnTo>
                  <a:pt x="380669" y="42418"/>
                </a:lnTo>
                <a:lnTo>
                  <a:pt x="455129" y="42418"/>
                </a:lnTo>
                <a:lnTo>
                  <a:pt x="452735" y="40386"/>
                </a:lnTo>
                <a:lnTo>
                  <a:pt x="373176" y="40386"/>
                </a:lnTo>
                <a:lnTo>
                  <a:pt x="371652" y="40132"/>
                </a:lnTo>
                <a:close/>
              </a:path>
              <a:path w="608964" h="313689">
                <a:moveTo>
                  <a:pt x="326440" y="41529"/>
                </a:moveTo>
                <a:lnTo>
                  <a:pt x="325043" y="41910"/>
                </a:lnTo>
                <a:lnTo>
                  <a:pt x="325678" y="41759"/>
                </a:lnTo>
                <a:lnTo>
                  <a:pt x="326440" y="41529"/>
                </a:lnTo>
                <a:close/>
              </a:path>
              <a:path w="608964" h="313689">
                <a:moveTo>
                  <a:pt x="325678" y="41759"/>
                </a:moveTo>
                <a:lnTo>
                  <a:pt x="325043" y="41910"/>
                </a:lnTo>
                <a:lnTo>
                  <a:pt x="325181" y="41910"/>
                </a:lnTo>
                <a:lnTo>
                  <a:pt x="325678" y="41759"/>
                </a:lnTo>
                <a:close/>
              </a:path>
              <a:path w="608964" h="313689">
                <a:moveTo>
                  <a:pt x="326652" y="41529"/>
                </a:moveTo>
                <a:lnTo>
                  <a:pt x="326440" y="41529"/>
                </a:lnTo>
                <a:lnTo>
                  <a:pt x="325678" y="41759"/>
                </a:lnTo>
                <a:lnTo>
                  <a:pt x="326652" y="41529"/>
                </a:lnTo>
                <a:close/>
              </a:path>
              <a:path w="608964" h="313689">
                <a:moveTo>
                  <a:pt x="364286" y="38862"/>
                </a:moveTo>
                <a:lnTo>
                  <a:pt x="373176" y="40386"/>
                </a:lnTo>
                <a:lnTo>
                  <a:pt x="452735" y="40386"/>
                </a:lnTo>
                <a:lnTo>
                  <a:pt x="451090" y="38989"/>
                </a:lnTo>
                <a:lnTo>
                  <a:pt x="365683" y="38989"/>
                </a:lnTo>
                <a:lnTo>
                  <a:pt x="364286" y="38862"/>
                </a:lnTo>
                <a:close/>
              </a:path>
              <a:path w="608964" h="313689">
                <a:moveTo>
                  <a:pt x="335648" y="39624"/>
                </a:moveTo>
                <a:lnTo>
                  <a:pt x="334695" y="39624"/>
                </a:lnTo>
                <a:lnTo>
                  <a:pt x="333298" y="40005"/>
                </a:lnTo>
                <a:lnTo>
                  <a:pt x="335648" y="39624"/>
                </a:lnTo>
                <a:close/>
              </a:path>
              <a:path w="608964" h="313689">
                <a:moveTo>
                  <a:pt x="449893" y="37973"/>
                </a:moveTo>
                <a:lnTo>
                  <a:pt x="350570" y="37973"/>
                </a:lnTo>
                <a:lnTo>
                  <a:pt x="349046" y="38100"/>
                </a:lnTo>
                <a:lnTo>
                  <a:pt x="356539" y="38100"/>
                </a:lnTo>
                <a:lnTo>
                  <a:pt x="365683" y="38989"/>
                </a:lnTo>
                <a:lnTo>
                  <a:pt x="451090" y="38989"/>
                </a:lnTo>
                <a:lnTo>
                  <a:pt x="449893" y="37973"/>
                </a:lnTo>
                <a:close/>
              </a:path>
              <a:path w="608964" h="313689">
                <a:moveTo>
                  <a:pt x="344390" y="38481"/>
                </a:moveTo>
                <a:lnTo>
                  <a:pt x="342696" y="38481"/>
                </a:lnTo>
                <a:lnTo>
                  <a:pt x="341299" y="38735"/>
                </a:lnTo>
                <a:lnTo>
                  <a:pt x="344390" y="3848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72590" y="4626103"/>
            <a:ext cx="955675" cy="29283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401955">
              <a:lnSpc>
                <a:spcPts val="2195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21658" y="4613910"/>
            <a:ext cx="955675" cy="312073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3655" algn="ctr">
              <a:lnSpc>
                <a:spcPts val="2370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1829" y="2529028"/>
            <a:ext cx="95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39184" y="2512821"/>
            <a:ext cx="954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spcBef>
                <a:spcPts val="100"/>
              </a:spcBef>
            </a:pPr>
            <a:r>
              <a:rPr sz="3600" spc="-7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48555" y="4073653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256031" y="170687"/>
                </a:moveTo>
                <a:lnTo>
                  <a:pt x="85343" y="170687"/>
                </a:lnTo>
                <a:lnTo>
                  <a:pt x="85343" y="512064"/>
                </a:lnTo>
                <a:lnTo>
                  <a:pt x="256031" y="512064"/>
                </a:lnTo>
                <a:lnTo>
                  <a:pt x="256031" y="170687"/>
                </a:lnTo>
                <a:close/>
              </a:path>
              <a:path w="341629" h="512445">
                <a:moveTo>
                  <a:pt x="170687" y="0"/>
                </a:moveTo>
                <a:lnTo>
                  <a:pt x="0" y="170687"/>
                </a:lnTo>
                <a:lnTo>
                  <a:pt x="341376" y="170687"/>
                </a:lnTo>
                <a:lnTo>
                  <a:pt x="1706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8555" y="4073653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0" y="170687"/>
                </a:moveTo>
                <a:lnTo>
                  <a:pt x="170687" y="0"/>
                </a:lnTo>
                <a:lnTo>
                  <a:pt x="341376" y="170687"/>
                </a:lnTo>
                <a:lnTo>
                  <a:pt x="256031" y="170687"/>
                </a:lnTo>
                <a:lnTo>
                  <a:pt x="256031" y="512064"/>
                </a:lnTo>
                <a:lnTo>
                  <a:pt x="85343" y="512064"/>
                </a:lnTo>
                <a:lnTo>
                  <a:pt x="85343" y="170687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48555" y="3063240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256031" y="170687"/>
                </a:moveTo>
                <a:lnTo>
                  <a:pt x="85343" y="170687"/>
                </a:lnTo>
                <a:lnTo>
                  <a:pt x="85343" y="512063"/>
                </a:lnTo>
                <a:lnTo>
                  <a:pt x="256031" y="512063"/>
                </a:lnTo>
                <a:lnTo>
                  <a:pt x="256031" y="170687"/>
                </a:lnTo>
                <a:close/>
              </a:path>
              <a:path w="341629" h="512445">
                <a:moveTo>
                  <a:pt x="170687" y="0"/>
                </a:moveTo>
                <a:lnTo>
                  <a:pt x="0" y="170687"/>
                </a:lnTo>
                <a:lnTo>
                  <a:pt x="341376" y="170687"/>
                </a:lnTo>
                <a:lnTo>
                  <a:pt x="1706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48555" y="3063240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0" y="170687"/>
                </a:moveTo>
                <a:lnTo>
                  <a:pt x="170687" y="0"/>
                </a:lnTo>
                <a:lnTo>
                  <a:pt x="341376" y="170687"/>
                </a:lnTo>
                <a:lnTo>
                  <a:pt x="256031" y="170687"/>
                </a:lnTo>
                <a:lnTo>
                  <a:pt x="256031" y="512063"/>
                </a:lnTo>
                <a:lnTo>
                  <a:pt x="85343" y="512063"/>
                </a:lnTo>
                <a:lnTo>
                  <a:pt x="85343" y="170687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4926" y="4009644"/>
            <a:ext cx="625475" cy="502920"/>
          </a:xfrm>
          <a:custGeom>
            <a:avLst/>
            <a:gdLst/>
            <a:ahLst/>
            <a:cxnLst/>
            <a:rect l="l" t="t" r="r" b="b"/>
            <a:pathLst>
              <a:path w="625475" h="502920">
                <a:moveTo>
                  <a:pt x="562482" y="125729"/>
                </a:moveTo>
                <a:lnTo>
                  <a:pt x="436752" y="125729"/>
                </a:lnTo>
                <a:lnTo>
                  <a:pt x="422407" y="170962"/>
                </a:lnTo>
                <a:lnTo>
                  <a:pt x="404022" y="214152"/>
                </a:lnTo>
                <a:lnTo>
                  <a:pt x="381826" y="255108"/>
                </a:lnTo>
                <a:lnTo>
                  <a:pt x="356043" y="293635"/>
                </a:lnTo>
                <a:lnTo>
                  <a:pt x="326900" y="329541"/>
                </a:lnTo>
                <a:lnTo>
                  <a:pt x="294625" y="362633"/>
                </a:lnTo>
                <a:lnTo>
                  <a:pt x="259443" y="392716"/>
                </a:lnTo>
                <a:lnTo>
                  <a:pt x="221582" y="419599"/>
                </a:lnTo>
                <a:lnTo>
                  <a:pt x="181266" y="443088"/>
                </a:lnTo>
                <a:lnTo>
                  <a:pt x="138724" y="462989"/>
                </a:lnTo>
                <a:lnTo>
                  <a:pt x="94181" y="479109"/>
                </a:lnTo>
                <a:lnTo>
                  <a:pt x="47864" y="491256"/>
                </a:lnTo>
                <a:lnTo>
                  <a:pt x="0" y="499236"/>
                </a:lnTo>
                <a:lnTo>
                  <a:pt x="47965" y="502793"/>
                </a:lnTo>
                <a:lnTo>
                  <a:pt x="95313" y="502039"/>
                </a:lnTo>
                <a:lnTo>
                  <a:pt x="141810" y="497130"/>
                </a:lnTo>
                <a:lnTo>
                  <a:pt x="187221" y="488221"/>
                </a:lnTo>
                <a:lnTo>
                  <a:pt x="231314" y="475468"/>
                </a:lnTo>
                <a:lnTo>
                  <a:pt x="273855" y="459024"/>
                </a:lnTo>
                <a:lnTo>
                  <a:pt x="314610" y="439045"/>
                </a:lnTo>
                <a:lnTo>
                  <a:pt x="353345" y="415686"/>
                </a:lnTo>
                <a:lnTo>
                  <a:pt x="389827" y="389102"/>
                </a:lnTo>
                <a:lnTo>
                  <a:pt x="423822" y="359448"/>
                </a:lnTo>
                <a:lnTo>
                  <a:pt x="455097" y="326879"/>
                </a:lnTo>
                <a:lnTo>
                  <a:pt x="483417" y="291550"/>
                </a:lnTo>
                <a:lnTo>
                  <a:pt x="508549" y="253615"/>
                </a:lnTo>
                <a:lnTo>
                  <a:pt x="530260" y="213230"/>
                </a:lnTo>
                <a:lnTo>
                  <a:pt x="548316" y="170550"/>
                </a:lnTo>
                <a:lnTo>
                  <a:pt x="562482" y="125729"/>
                </a:lnTo>
                <a:close/>
              </a:path>
              <a:path w="625475" h="502920">
                <a:moveTo>
                  <a:pt x="516000" y="0"/>
                </a:moveTo>
                <a:lnTo>
                  <a:pt x="373888" y="125729"/>
                </a:lnTo>
                <a:lnTo>
                  <a:pt x="625348" y="125729"/>
                </a:lnTo>
                <a:lnTo>
                  <a:pt x="5160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65933" y="4009644"/>
            <a:ext cx="641985" cy="502920"/>
          </a:xfrm>
          <a:custGeom>
            <a:avLst/>
            <a:gdLst/>
            <a:ahLst/>
            <a:cxnLst/>
            <a:rect l="l" t="t" r="r" b="b"/>
            <a:pathLst>
              <a:path w="641985" h="502920">
                <a:moveTo>
                  <a:pt x="125730" y="0"/>
                </a:moveTo>
                <a:lnTo>
                  <a:pt x="0" y="0"/>
                </a:lnTo>
                <a:lnTo>
                  <a:pt x="2362" y="48433"/>
                </a:lnTo>
                <a:lnTo>
                  <a:pt x="9303" y="95564"/>
                </a:lnTo>
                <a:lnTo>
                  <a:pt x="20609" y="141182"/>
                </a:lnTo>
                <a:lnTo>
                  <a:pt x="36062" y="185077"/>
                </a:lnTo>
                <a:lnTo>
                  <a:pt x="55447" y="227036"/>
                </a:lnTo>
                <a:lnTo>
                  <a:pt x="78546" y="266850"/>
                </a:lnTo>
                <a:lnTo>
                  <a:pt x="105145" y="304308"/>
                </a:lnTo>
                <a:lnTo>
                  <a:pt x="135026" y="339199"/>
                </a:lnTo>
                <a:lnTo>
                  <a:pt x="167973" y="371311"/>
                </a:lnTo>
                <a:lnTo>
                  <a:pt x="203771" y="400436"/>
                </a:lnTo>
                <a:lnTo>
                  <a:pt x="242203" y="426361"/>
                </a:lnTo>
                <a:lnTo>
                  <a:pt x="283052" y="448875"/>
                </a:lnTo>
                <a:lnTo>
                  <a:pt x="326103" y="467769"/>
                </a:lnTo>
                <a:lnTo>
                  <a:pt x="371140" y="482831"/>
                </a:lnTo>
                <a:lnTo>
                  <a:pt x="417946" y="493851"/>
                </a:lnTo>
                <a:lnTo>
                  <a:pt x="466305" y="500617"/>
                </a:lnTo>
                <a:lnTo>
                  <a:pt x="516000" y="502919"/>
                </a:lnTo>
                <a:lnTo>
                  <a:pt x="641731" y="502919"/>
                </a:lnTo>
                <a:lnTo>
                  <a:pt x="592035" y="500617"/>
                </a:lnTo>
                <a:lnTo>
                  <a:pt x="543676" y="493851"/>
                </a:lnTo>
                <a:lnTo>
                  <a:pt x="496870" y="482831"/>
                </a:lnTo>
                <a:lnTo>
                  <a:pt x="451833" y="467769"/>
                </a:lnTo>
                <a:lnTo>
                  <a:pt x="408782" y="448875"/>
                </a:lnTo>
                <a:lnTo>
                  <a:pt x="367933" y="426361"/>
                </a:lnTo>
                <a:lnTo>
                  <a:pt x="329501" y="400436"/>
                </a:lnTo>
                <a:lnTo>
                  <a:pt x="293703" y="371311"/>
                </a:lnTo>
                <a:lnTo>
                  <a:pt x="260756" y="339199"/>
                </a:lnTo>
                <a:lnTo>
                  <a:pt x="230875" y="304308"/>
                </a:lnTo>
                <a:lnTo>
                  <a:pt x="204276" y="266850"/>
                </a:lnTo>
                <a:lnTo>
                  <a:pt x="181177" y="227036"/>
                </a:lnTo>
                <a:lnTo>
                  <a:pt x="161792" y="185077"/>
                </a:lnTo>
                <a:lnTo>
                  <a:pt x="146339" y="141182"/>
                </a:lnTo>
                <a:lnTo>
                  <a:pt x="135033" y="95564"/>
                </a:lnTo>
                <a:lnTo>
                  <a:pt x="128092" y="48433"/>
                </a:lnTo>
                <a:lnTo>
                  <a:pt x="125730" y="0"/>
                </a:lnTo>
                <a:close/>
              </a:path>
            </a:pathLst>
          </a:custGeom>
          <a:solidFill>
            <a:srgbClr val="375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5933" y="4009644"/>
            <a:ext cx="1204595" cy="502920"/>
          </a:xfrm>
          <a:custGeom>
            <a:avLst/>
            <a:gdLst/>
            <a:ahLst/>
            <a:cxnLst/>
            <a:rect l="l" t="t" r="r" b="b"/>
            <a:pathLst>
              <a:path w="1204595" h="502920">
                <a:moveTo>
                  <a:pt x="578866" y="499109"/>
                </a:moveTo>
                <a:lnTo>
                  <a:pt x="626757" y="491157"/>
                </a:lnTo>
                <a:lnTo>
                  <a:pt x="673097" y="479033"/>
                </a:lnTo>
                <a:lnTo>
                  <a:pt x="717659" y="462931"/>
                </a:lnTo>
                <a:lnTo>
                  <a:pt x="760217" y="443045"/>
                </a:lnTo>
                <a:lnTo>
                  <a:pt x="800545" y="419569"/>
                </a:lnTo>
                <a:lnTo>
                  <a:pt x="838417" y="392697"/>
                </a:lnTo>
                <a:lnTo>
                  <a:pt x="873606" y="362620"/>
                </a:lnTo>
                <a:lnTo>
                  <a:pt x="905886" y="329534"/>
                </a:lnTo>
                <a:lnTo>
                  <a:pt x="935032" y="293632"/>
                </a:lnTo>
                <a:lnTo>
                  <a:pt x="960817" y="255106"/>
                </a:lnTo>
                <a:lnTo>
                  <a:pt x="983015" y="214152"/>
                </a:lnTo>
                <a:lnTo>
                  <a:pt x="1001400" y="170962"/>
                </a:lnTo>
                <a:lnTo>
                  <a:pt x="1015745" y="125729"/>
                </a:lnTo>
                <a:lnTo>
                  <a:pt x="952881" y="125729"/>
                </a:lnTo>
                <a:lnTo>
                  <a:pt x="1094994" y="0"/>
                </a:lnTo>
                <a:lnTo>
                  <a:pt x="1204341" y="125729"/>
                </a:lnTo>
                <a:lnTo>
                  <a:pt x="1141476" y="125729"/>
                </a:lnTo>
                <a:lnTo>
                  <a:pt x="1126671" y="172245"/>
                </a:lnTo>
                <a:lnTo>
                  <a:pt x="1107628" y="216523"/>
                </a:lnTo>
                <a:lnTo>
                  <a:pt x="1084604" y="258369"/>
                </a:lnTo>
                <a:lnTo>
                  <a:pt x="1057855" y="297590"/>
                </a:lnTo>
                <a:lnTo>
                  <a:pt x="1027636" y="333994"/>
                </a:lnTo>
                <a:lnTo>
                  <a:pt x="994205" y="367386"/>
                </a:lnTo>
                <a:lnTo>
                  <a:pt x="957818" y="397573"/>
                </a:lnTo>
                <a:lnTo>
                  <a:pt x="918730" y="424362"/>
                </a:lnTo>
                <a:lnTo>
                  <a:pt x="877199" y="447561"/>
                </a:lnTo>
                <a:lnTo>
                  <a:pt x="833480" y="466974"/>
                </a:lnTo>
                <a:lnTo>
                  <a:pt x="787830" y="482410"/>
                </a:lnTo>
                <a:lnTo>
                  <a:pt x="740506" y="493676"/>
                </a:lnTo>
                <a:lnTo>
                  <a:pt x="691763" y="500576"/>
                </a:lnTo>
                <a:lnTo>
                  <a:pt x="641857" y="502919"/>
                </a:lnTo>
                <a:lnTo>
                  <a:pt x="516000" y="502919"/>
                </a:lnTo>
                <a:lnTo>
                  <a:pt x="466305" y="500617"/>
                </a:lnTo>
                <a:lnTo>
                  <a:pt x="417946" y="493851"/>
                </a:lnTo>
                <a:lnTo>
                  <a:pt x="371140" y="482831"/>
                </a:lnTo>
                <a:lnTo>
                  <a:pt x="326103" y="467769"/>
                </a:lnTo>
                <a:lnTo>
                  <a:pt x="283052" y="448875"/>
                </a:lnTo>
                <a:lnTo>
                  <a:pt x="242203" y="426361"/>
                </a:lnTo>
                <a:lnTo>
                  <a:pt x="203771" y="400436"/>
                </a:lnTo>
                <a:lnTo>
                  <a:pt x="167973" y="371311"/>
                </a:lnTo>
                <a:lnTo>
                  <a:pt x="135026" y="339199"/>
                </a:lnTo>
                <a:lnTo>
                  <a:pt x="105145" y="304308"/>
                </a:lnTo>
                <a:lnTo>
                  <a:pt x="78546" y="266850"/>
                </a:lnTo>
                <a:lnTo>
                  <a:pt x="55447" y="227036"/>
                </a:lnTo>
                <a:lnTo>
                  <a:pt x="36062" y="185077"/>
                </a:lnTo>
                <a:lnTo>
                  <a:pt x="20609" y="141182"/>
                </a:lnTo>
                <a:lnTo>
                  <a:pt x="9303" y="95564"/>
                </a:lnTo>
                <a:lnTo>
                  <a:pt x="2362" y="48433"/>
                </a:lnTo>
                <a:lnTo>
                  <a:pt x="0" y="0"/>
                </a:lnTo>
                <a:lnTo>
                  <a:pt x="125730" y="0"/>
                </a:lnTo>
                <a:lnTo>
                  <a:pt x="128092" y="48433"/>
                </a:lnTo>
                <a:lnTo>
                  <a:pt x="135033" y="95564"/>
                </a:lnTo>
                <a:lnTo>
                  <a:pt x="146339" y="141182"/>
                </a:lnTo>
                <a:lnTo>
                  <a:pt x="161792" y="185077"/>
                </a:lnTo>
                <a:lnTo>
                  <a:pt x="181177" y="227036"/>
                </a:lnTo>
                <a:lnTo>
                  <a:pt x="204276" y="266850"/>
                </a:lnTo>
                <a:lnTo>
                  <a:pt x="230875" y="304308"/>
                </a:lnTo>
                <a:lnTo>
                  <a:pt x="260756" y="339199"/>
                </a:lnTo>
                <a:lnTo>
                  <a:pt x="293703" y="371311"/>
                </a:lnTo>
                <a:lnTo>
                  <a:pt x="329501" y="400436"/>
                </a:lnTo>
                <a:lnTo>
                  <a:pt x="367933" y="426361"/>
                </a:lnTo>
                <a:lnTo>
                  <a:pt x="408782" y="448875"/>
                </a:lnTo>
                <a:lnTo>
                  <a:pt x="451833" y="467769"/>
                </a:lnTo>
                <a:lnTo>
                  <a:pt x="496870" y="482831"/>
                </a:lnTo>
                <a:lnTo>
                  <a:pt x="543676" y="493851"/>
                </a:lnTo>
                <a:lnTo>
                  <a:pt x="592035" y="500617"/>
                </a:lnTo>
                <a:lnTo>
                  <a:pt x="641731" y="502919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23897" y="3201670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01162" y="3493085"/>
            <a:ext cx="274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69358" y="3219450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5560" y="2469845"/>
            <a:ext cx="531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5560" y="3474847"/>
            <a:ext cx="531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28387" y="4522723"/>
            <a:ext cx="531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03847" y="3570733"/>
            <a:ext cx="1074420" cy="499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63284" y="3610355"/>
            <a:ext cx="955548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7085" y="2580132"/>
            <a:ext cx="1074419" cy="49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46520" y="2619755"/>
            <a:ext cx="955548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52916" y="3589021"/>
            <a:ext cx="1074420" cy="498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12352" y="3628644"/>
            <a:ext cx="955548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8371" y="3589021"/>
            <a:ext cx="955548" cy="3825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8372" y="3589021"/>
            <a:ext cx="955675" cy="382905"/>
          </a:xfrm>
          <a:custGeom>
            <a:avLst/>
            <a:gdLst/>
            <a:ahLst/>
            <a:cxnLst/>
            <a:rect l="l" t="t" r="r" b="b"/>
            <a:pathLst>
              <a:path w="955675" h="382904">
                <a:moveTo>
                  <a:pt x="0" y="382523"/>
                </a:moveTo>
                <a:lnTo>
                  <a:pt x="955548" y="382523"/>
                </a:lnTo>
                <a:lnTo>
                  <a:pt x="955548" y="0"/>
                </a:lnTo>
                <a:lnTo>
                  <a:pt x="0" y="0"/>
                </a:lnTo>
                <a:lnTo>
                  <a:pt x="0" y="38252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52916" y="2586227"/>
            <a:ext cx="1074420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12352" y="2625851"/>
            <a:ext cx="955548" cy="382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1320" y="4049268"/>
            <a:ext cx="341630" cy="513715"/>
          </a:xfrm>
          <a:custGeom>
            <a:avLst/>
            <a:gdLst/>
            <a:ahLst/>
            <a:cxnLst/>
            <a:rect l="l" t="t" r="r" b="b"/>
            <a:pathLst>
              <a:path w="341629" h="513714">
                <a:moveTo>
                  <a:pt x="256031" y="170687"/>
                </a:moveTo>
                <a:lnTo>
                  <a:pt x="85343" y="170687"/>
                </a:lnTo>
                <a:lnTo>
                  <a:pt x="85343" y="513587"/>
                </a:lnTo>
                <a:lnTo>
                  <a:pt x="256031" y="513587"/>
                </a:lnTo>
                <a:lnTo>
                  <a:pt x="256031" y="170687"/>
                </a:lnTo>
                <a:close/>
              </a:path>
              <a:path w="341629" h="513714">
                <a:moveTo>
                  <a:pt x="170687" y="0"/>
                </a:moveTo>
                <a:lnTo>
                  <a:pt x="0" y="170687"/>
                </a:lnTo>
                <a:lnTo>
                  <a:pt x="341375" y="170687"/>
                </a:lnTo>
                <a:lnTo>
                  <a:pt x="1706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51320" y="4049268"/>
            <a:ext cx="341630" cy="513715"/>
          </a:xfrm>
          <a:custGeom>
            <a:avLst/>
            <a:gdLst/>
            <a:ahLst/>
            <a:cxnLst/>
            <a:rect l="l" t="t" r="r" b="b"/>
            <a:pathLst>
              <a:path w="341629" h="513714">
                <a:moveTo>
                  <a:pt x="0" y="170687"/>
                </a:moveTo>
                <a:lnTo>
                  <a:pt x="170687" y="0"/>
                </a:lnTo>
                <a:lnTo>
                  <a:pt x="341375" y="170687"/>
                </a:lnTo>
                <a:lnTo>
                  <a:pt x="256031" y="170687"/>
                </a:lnTo>
                <a:lnTo>
                  <a:pt x="256031" y="513587"/>
                </a:lnTo>
                <a:lnTo>
                  <a:pt x="85343" y="513587"/>
                </a:lnTo>
                <a:lnTo>
                  <a:pt x="85343" y="170687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51320" y="3038856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256031" y="170688"/>
                </a:moveTo>
                <a:lnTo>
                  <a:pt x="85343" y="170688"/>
                </a:lnTo>
                <a:lnTo>
                  <a:pt x="85343" y="512064"/>
                </a:lnTo>
                <a:lnTo>
                  <a:pt x="256031" y="512064"/>
                </a:lnTo>
                <a:lnTo>
                  <a:pt x="256031" y="170688"/>
                </a:lnTo>
                <a:close/>
              </a:path>
              <a:path w="341629" h="512445">
                <a:moveTo>
                  <a:pt x="170687" y="0"/>
                </a:moveTo>
                <a:lnTo>
                  <a:pt x="0" y="170688"/>
                </a:lnTo>
                <a:lnTo>
                  <a:pt x="341375" y="170688"/>
                </a:lnTo>
                <a:lnTo>
                  <a:pt x="1706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51320" y="3038856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0" y="170688"/>
                </a:moveTo>
                <a:lnTo>
                  <a:pt x="170687" y="0"/>
                </a:lnTo>
                <a:lnTo>
                  <a:pt x="341375" y="170688"/>
                </a:lnTo>
                <a:lnTo>
                  <a:pt x="256031" y="170688"/>
                </a:lnTo>
                <a:lnTo>
                  <a:pt x="256031" y="512064"/>
                </a:lnTo>
                <a:lnTo>
                  <a:pt x="85343" y="512064"/>
                </a:lnTo>
                <a:lnTo>
                  <a:pt x="85343" y="170688"/>
                </a:lnTo>
                <a:lnTo>
                  <a:pt x="0" y="170688"/>
                </a:lnTo>
                <a:close/>
              </a:path>
            </a:pathLst>
          </a:custGeom>
          <a:ln w="12192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93864" y="3094686"/>
            <a:ext cx="654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388353" y="3366642"/>
            <a:ext cx="608965" cy="313690"/>
          </a:xfrm>
          <a:custGeom>
            <a:avLst/>
            <a:gdLst/>
            <a:ahLst/>
            <a:cxnLst/>
            <a:rect l="l" t="t" r="r" b="b"/>
            <a:pathLst>
              <a:path w="608964" h="313689">
                <a:moveTo>
                  <a:pt x="348614" y="0"/>
                </a:moveTo>
                <a:lnTo>
                  <a:pt x="305053" y="8255"/>
                </a:lnTo>
                <a:lnTo>
                  <a:pt x="262000" y="28194"/>
                </a:lnTo>
                <a:lnTo>
                  <a:pt x="219075" y="57531"/>
                </a:lnTo>
                <a:lnTo>
                  <a:pt x="175895" y="94742"/>
                </a:lnTo>
                <a:lnTo>
                  <a:pt x="132207" y="137922"/>
                </a:lnTo>
                <a:lnTo>
                  <a:pt x="88392" y="185674"/>
                </a:lnTo>
                <a:lnTo>
                  <a:pt x="44069" y="236474"/>
                </a:lnTo>
                <a:lnTo>
                  <a:pt x="0" y="288544"/>
                </a:lnTo>
                <a:lnTo>
                  <a:pt x="28956" y="313182"/>
                </a:lnTo>
                <a:lnTo>
                  <a:pt x="73043" y="261366"/>
                </a:lnTo>
                <a:lnTo>
                  <a:pt x="95123" y="235839"/>
                </a:lnTo>
                <a:lnTo>
                  <a:pt x="116839" y="210947"/>
                </a:lnTo>
                <a:lnTo>
                  <a:pt x="138327" y="187325"/>
                </a:lnTo>
                <a:lnTo>
                  <a:pt x="159893" y="164084"/>
                </a:lnTo>
                <a:lnTo>
                  <a:pt x="180727" y="143002"/>
                </a:lnTo>
                <a:lnTo>
                  <a:pt x="202057" y="122428"/>
                </a:lnTo>
                <a:lnTo>
                  <a:pt x="202234" y="122428"/>
                </a:lnTo>
                <a:lnTo>
                  <a:pt x="222631" y="103886"/>
                </a:lnTo>
                <a:lnTo>
                  <a:pt x="222772" y="103886"/>
                </a:lnTo>
                <a:lnTo>
                  <a:pt x="242174" y="88011"/>
                </a:lnTo>
                <a:lnTo>
                  <a:pt x="262112" y="73406"/>
                </a:lnTo>
                <a:lnTo>
                  <a:pt x="261874" y="73406"/>
                </a:lnTo>
                <a:lnTo>
                  <a:pt x="272034" y="66675"/>
                </a:lnTo>
                <a:lnTo>
                  <a:pt x="281559" y="60833"/>
                </a:lnTo>
                <a:lnTo>
                  <a:pt x="281824" y="60833"/>
                </a:lnTo>
                <a:lnTo>
                  <a:pt x="290154" y="56134"/>
                </a:lnTo>
                <a:lnTo>
                  <a:pt x="300100" y="51181"/>
                </a:lnTo>
                <a:lnTo>
                  <a:pt x="308228" y="47752"/>
                </a:lnTo>
                <a:lnTo>
                  <a:pt x="316869" y="44450"/>
                </a:lnTo>
                <a:lnTo>
                  <a:pt x="316738" y="44450"/>
                </a:lnTo>
                <a:lnTo>
                  <a:pt x="317881" y="44069"/>
                </a:lnTo>
                <a:lnTo>
                  <a:pt x="325131" y="41910"/>
                </a:lnTo>
                <a:lnTo>
                  <a:pt x="324993" y="41910"/>
                </a:lnTo>
                <a:lnTo>
                  <a:pt x="326389" y="41529"/>
                </a:lnTo>
                <a:lnTo>
                  <a:pt x="326696" y="41529"/>
                </a:lnTo>
                <a:lnTo>
                  <a:pt x="333509" y="40005"/>
                </a:lnTo>
                <a:lnTo>
                  <a:pt x="333248" y="40005"/>
                </a:lnTo>
                <a:lnTo>
                  <a:pt x="334645" y="39751"/>
                </a:lnTo>
                <a:lnTo>
                  <a:pt x="334814" y="39751"/>
                </a:lnTo>
                <a:lnTo>
                  <a:pt x="342646" y="38481"/>
                </a:lnTo>
                <a:lnTo>
                  <a:pt x="344339" y="38481"/>
                </a:lnTo>
                <a:lnTo>
                  <a:pt x="350520" y="37973"/>
                </a:lnTo>
                <a:lnTo>
                  <a:pt x="449842" y="37973"/>
                </a:lnTo>
                <a:lnTo>
                  <a:pt x="411099" y="13589"/>
                </a:lnTo>
                <a:lnTo>
                  <a:pt x="370205" y="1143"/>
                </a:lnTo>
                <a:lnTo>
                  <a:pt x="359537" y="127"/>
                </a:lnTo>
                <a:lnTo>
                  <a:pt x="348614" y="0"/>
                </a:lnTo>
                <a:close/>
              </a:path>
              <a:path w="608964" h="313689">
                <a:moveTo>
                  <a:pt x="532658" y="196439"/>
                </a:moveTo>
                <a:lnTo>
                  <a:pt x="500252" y="216408"/>
                </a:lnTo>
                <a:lnTo>
                  <a:pt x="608838" y="283845"/>
                </a:lnTo>
                <a:lnTo>
                  <a:pt x="602527" y="212725"/>
                </a:lnTo>
                <a:lnTo>
                  <a:pt x="542671" y="212725"/>
                </a:lnTo>
                <a:lnTo>
                  <a:pt x="532658" y="196439"/>
                </a:lnTo>
                <a:close/>
              </a:path>
              <a:path w="608964" h="313689">
                <a:moveTo>
                  <a:pt x="73151" y="261239"/>
                </a:moveTo>
                <a:close/>
              </a:path>
              <a:path w="608964" h="313689">
                <a:moveTo>
                  <a:pt x="565059" y="176474"/>
                </a:moveTo>
                <a:lnTo>
                  <a:pt x="532658" y="196439"/>
                </a:lnTo>
                <a:lnTo>
                  <a:pt x="542671" y="212725"/>
                </a:lnTo>
                <a:lnTo>
                  <a:pt x="575056" y="192659"/>
                </a:lnTo>
                <a:lnTo>
                  <a:pt x="565059" y="176474"/>
                </a:lnTo>
                <a:close/>
              </a:path>
              <a:path w="608964" h="313689">
                <a:moveTo>
                  <a:pt x="597535" y="156464"/>
                </a:moveTo>
                <a:lnTo>
                  <a:pt x="565059" y="176474"/>
                </a:lnTo>
                <a:lnTo>
                  <a:pt x="575056" y="192659"/>
                </a:lnTo>
                <a:lnTo>
                  <a:pt x="542671" y="212725"/>
                </a:lnTo>
                <a:lnTo>
                  <a:pt x="602527" y="212725"/>
                </a:lnTo>
                <a:lnTo>
                  <a:pt x="597535" y="156464"/>
                </a:lnTo>
                <a:close/>
              </a:path>
              <a:path w="608964" h="313689">
                <a:moveTo>
                  <a:pt x="116942" y="210947"/>
                </a:moveTo>
                <a:lnTo>
                  <a:pt x="116712" y="211201"/>
                </a:lnTo>
                <a:lnTo>
                  <a:pt x="116942" y="210947"/>
                </a:lnTo>
                <a:close/>
              </a:path>
              <a:path w="608964" h="313689">
                <a:moveTo>
                  <a:pt x="562792" y="172974"/>
                </a:moveTo>
                <a:lnTo>
                  <a:pt x="517144" y="172974"/>
                </a:lnTo>
                <a:lnTo>
                  <a:pt x="532511" y="196087"/>
                </a:lnTo>
                <a:lnTo>
                  <a:pt x="532658" y="196439"/>
                </a:lnTo>
                <a:lnTo>
                  <a:pt x="565059" y="176474"/>
                </a:lnTo>
                <a:lnTo>
                  <a:pt x="564388" y="175387"/>
                </a:lnTo>
                <a:lnTo>
                  <a:pt x="562792" y="172974"/>
                </a:lnTo>
                <a:close/>
              </a:path>
              <a:path w="608964" h="313689">
                <a:moveTo>
                  <a:pt x="532130" y="195580"/>
                </a:moveTo>
                <a:lnTo>
                  <a:pt x="532442" y="196087"/>
                </a:lnTo>
                <a:lnTo>
                  <a:pt x="532130" y="195580"/>
                </a:lnTo>
                <a:close/>
              </a:path>
              <a:path w="608964" h="313689">
                <a:moveTo>
                  <a:pt x="138557" y="187071"/>
                </a:moveTo>
                <a:lnTo>
                  <a:pt x="138302" y="187325"/>
                </a:lnTo>
                <a:lnTo>
                  <a:pt x="138557" y="187071"/>
                </a:lnTo>
                <a:close/>
              </a:path>
              <a:path w="608964" h="313689">
                <a:moveTo>
                  <a:pt x="534147" y="131064"/>
                </a:moveTo>
                <a:lnTo>
                  <a:pt x="486663" y="131064"/>
                </a:lnTo>
                <a:lnTo>
                  <a:pt x="502285" y="151892"/>
                </a:lnTo>
                <a:lnTo>
                  <a:pt x="517398" y="173482"/>
                </a:lnTo>
                <a:lnTo>
                  <a:pt x="517144" y="172974"/>
                </a:lnTo>
                <a:lnTo>
                  <a:pt x="562792" y="172974"/>
                </a:lnTo>
                <a:lnTo>
                  <a:pt x="548767" y="151765"/>
                </a:lnTo>
                <a:lnTo>
                  <a:pt x="534147" y="131064"/>
                </a:lnTo>
                <a:close/>
              </a:path>
              <a:path w="608964" h="313689">
                <a:moveTo>
                  <a:pt x="160013" y="164084"/>
                </a:moveTo>
                <a:lnTo>
                  <a:pt x="159638" y="164465"/>
                </a:lnTo>
                <a:lnTo>
                  <a:pt x="160013" y="164084"/>
                </a:lnTo>
                <a:close/>
              </a:path>
              <a:path w="608964" h="313689">
                <a:moveTo>
                  <a:pt x="501904" y="151384"/>
                </a:moveTo>
                <a:lnTo>
                  <a:pt x="502260" y="151892"/>
                </a:lnTo>
                <a:lnTo>
                  <a:pt x="501904" y="151384"/>
                </a:lnTo>
                <a:close/>
              </a:path>
              <a:path w="608964" h="313689">
                <a:moveTo>
                  <a:pt x="520109" y="112141"/>
                </a:moveTo>
                <a:lnTo>
                  <a:pt x="471297" y="112141"/>
                </a:lnTo>
                <a:lnTo>
                  <a:pt x="471932" y="112903"/>
                </a:lnTo>
                <a:lnTo>
                  <a:pt x="487045" y="131572"/>
                </a:lnTo>
                <a:lnTo>
                  <a:pt x="486663" y="131064"/>
                </a:lnTo>
                <a:lnTo>
                  <a:pt x="534147" y="131064"/>
                </a:lnTo>
                <a:lnTo>
                  <a:pt x="532892" y="129286"/>
                </a:lnTo>
                <a:lnTo>
                  <a:pt x="520109" y="112141"/>
                </a:lnTo>
                <a:close/>
              </a:path>
              <a:path w="608964" h="313689">
                <a:moveTo>
                  <a:pt x="202234" y="122428"/>
                </a:moveTo>
                <a:lnTo>
                  <a:pt x="202057" y="122428"/>
                </a:lnTo>
                <a:lnTo>
                  <a:pt x="201675" y="122936"/>
                </a:lnTo>
                <a:lnTo>
                  <a:pt x="202234" y="122428"/>
                </a:lnTo>
                <a:close/>
              </a:path>
              <a:path w="608964" h="313689">
                <a:moveTo>
                  <a:pt x="471758" y="112709"/>
                </a:moveTo>
                <a:lnTo>
                  <a:pt x="471914" y="112903"/>
                </a:lnTo>
                <a:lnTo>
                  <a:pt x="471758" y="112709"/>
                </a:lnTo>
                <a:close/>
              </a:path>
              <a:path w="608964" h="313689">
                <a:moveTo>
                  <a:pt x="506417" y="94996"/>
                </a:moveTo>
                <a:lnTo>
                  <a:pt x="455802" y="94996"/>
                </a:lnTo>
                <a:lnTo>
                  <a:pt x="471758" y="112709"/>
                </a:lnTo>
                <a:lnTo>
                  <a:pt x="471297" y="112141"/>
                </a:lnTo>
                <a:lnTo>
                  <a:pt x="520109" y="112141"/>
                </a:lnTo>
                <a:lnTo>
                  <a:pt x="516889" y="107823"/>
                </a:lnTo>
                <a:lnTo>
                  <a:pt x="506417" y="94996"/>
                </a:lnTo>
                <a:close/>
              </a:path>
              <a:path w="608964" h="313689">
                <a:moveTo>
                  <a:pt x="222772" y="103886"/>
                </a:moveTo>
                <a:lnTo>
                  <a:pt x="222631" y="103886"/>
                </a:lnTo>
                <a:lnTo>
                  <a:pt x="221996" y="104521"/>
                </a:lnTo>
                <a:lnTo>
                  <a:pt x="222772" y="103886"/>
                </a:lnTo>
                <a:close/>
              </a:path>
              <a:path w="608964" h="313689">
                <a:moveTo>
                  <a:pt x="493436" y="79883"/>
                </a:moveTo>
                <a:lnTo>
                  <a:pt x="440309" y="79883"/>
                </a:lnTo>
                <a:lnTo>
                  <a:pt x="441325" y="80772"/>
                </a:lnTo>
                <a:lnTo>
                  <a:pt x="456564" y="95885"/>
                </a:lnTo>
                <a:lnTo>
                  <a:pt x="455802" y="94996"/>
                </a:lnTo>
                <a:lnTo>
                  <a:pt x="506417" y="94996"/>
                </a:lnTo>
                <a:lnTo>
                  <a:pt x="500507" y="87757"/>
                </a:lnTo>
                <a:lnTo>
                  <a:pt x="493436" y="79883"/>
                </a:lnTo>
                <a:close/>
              </a:path>
              <a:path w="608964" h="313689">
                <a:moveTo>
                  <a:pt x="242950" y="87376"/>
                </a:moveTo>
                <a:lnTo>
                  <a:pt x="242062" y="88011"/>
                </a:lnTo>
                <a:lnTo>
                  <a:pt x="242950" y="87376"/>
                </a:lnTo>
                <a:close/>
              </a:path>
              <a:path w="608964" h="313689">
                <a:moveTo>
                  <a:pt x="440473" y="80045"/>
                </a:moveTo>
                <a:lnTo>
                  <a:pt x="441212" y="80772"/>
                </a:lnTo>
                <a:lnTo>
                  <a:pt x="440473" y="80045"/>
                </a:lnTo>
                <a:close/>
              </a:path>
              <a:path w="608964" h="313689">
                <a:moveTo>
                  <a:pt x="440309" y="79883"/>
                </a:moveTo>
                <a:lnTo>
                  <a:pt x="440473" y="80045"/>
                </a:lnTo>
                <a:lnTo>
                  <a:pt x="441325" y="80772"/>
                </a:lnTo>
                <a:lnTo>
                  <a:pt x="440309" y="79883"/>
                </a:lnTo>
                <a:close/>
              </a:path>
              <a:path w="608964" h="313689">
                <a:moveTo>
                  <a:pt x="481293" y="66675"/>
                </a:moveTo>
                <a:lnTo>
                  <a:pt x="424814" y="66675"/>
                </a:lnTo>
                <a:lnTo>
                  <a:pt x="425831" y="67437"/>
                </a:lnTo>
                <a:lnTo>
                  <a:pt x="440473" y="80045"/>
                </a:lnTo>
                <a:lnTo>
                  <a:pt x="440309" y="79883"/>
                </a:lnTo>
                <a:lnTo>
                  <a:pt x="493436" y="79883"/>
                </a:lnTo>
                <a:lnTo>
                  <a:pt x="483743" y="69087"/>
                </a:lnTo>
                <a:lnTo>
                  <a:pt x="481293" y="66675"/>
                </a:lnTo>
                <a:close/>
              </a:path>
              <a:path w="608964" h="313689">
                <a:moveTo>
                  <a:pt x="262636" y="73025"/>
                </a:moveTo>
                <a:lnTo>
                  <a:pt x="261874" y="73406"/>
                </a:lnTo>
                <a:lnTo>
                  <a:pt x="262112" y="73406"/>
                </a:lnTo>
                <a:lnTo>
                  <a:pt x="262636" y="73025"/>
                </a:lnTo>
                <a:close/>
              </a:path>
              <a:path w="608964" h="313689">
                <a:moveTo>
                  <a:pt x="424997" y="66830"/>
                </a:moveTo>
                <a:lnTo>
                  <a:pt x="425707" y="67437"/>
                </a:lnTo>
                <a:lnTo>
                  <a:pt x="424997" y="66830"/>
                </a:lnTo>
                <a:close/>
              </a:path>
              <a:path w="608964" h="313689">
                <a:moveTo>
                  <a:pt x="424814" y="66675"/>
                </a:moveTo>
                <a:lnTo>
                  <a:pt x="424997" y="66830"/>
                </a:lnTo>
                <a:lnTo>
                  <a:pt x="425831" y="67437"/>
                </a:lnTo>
                <a:lnTo>
                  <a:pt x="424814" y="66675"/>
                </a:lnTo>
                <a:close/>
              </a:path>
              <a:path w="608964" h="313689">
                <a:moveTo>
                  <a:pt x="272140" y="66675"/>
                </a:moveTo>
                <a:lnTo>
                  <a:pt x="271525" y="67056"/>
                </a:lnTo>
                <a:lnTo>
                  <a:pt x="272140" y="66675"/>
                </a:lnTo>
                <a:close/>
              </a:path>
              <a:path w="608964" h="313689">
                <a:moveTo>
                  <a:pt x="475879" y="61341"/>
                </a:moveTo>
                <a:lnTo>
                  <a:pt x="417449" y="61341"/>
                </a:lnTo>
                <a:lnTo>
                  <a:pt x="418211" y="61849"/>
                </a:lnTo>
                <a:lnTo>
                  <a:pt x="424997" y="66830"/>
                </a:lnTo>
                <a:lnTo>
                  <a:pt x="424814" y="66675"/>
                </a:lnTo>
                <a:lnTo>
                  <a:pt x="481293" y="66675"/>
                </a:lnTo>
                <a:lnTo>
                  <a:pt x="475879" y="61341"/>
                </a:lnTo>
                <a:close/>
              </a:path>
              <a:path w="608964" h="313689">
                <a:moveTo>
                  <a:pt x="417556" y="61419"/>
                </a:moveTo>
                <a:lnTo>
                  <a:pt x="418147" y="61849"/>
                </a:lnTo>
                <a:lnTo>
                  <a:pt x="417556" y="61419"/>
                </a:lnTo>
                <a:close/>
              </a:path>
              <a:path w="608964" h="313689">
                <a:moveTo>
                  <a:pt x="465999" y="51689"/>
                </a:moveTo>
                <a:lnTo>
                  <a:pt x="401955" y="51689"/>
                </a:lnTo>
                <a:lnTo>
                  <a:pt x="410590" y="56769"/>
                </a:lnTo>
                <a:lnTo>
                  <a:pt x="417556" y="61419"/>
                </a:lnTo>
                <a:lnTo>
                  <a:pt x="475879" y="61341"/>
                </a:lnTo>
                <a:lnTo>
                  <a:pt x="466598" y="52197"/>
                </a:lnTo>
                <a:lnTo>
                  <a:pt x="465999" y="51689"/>
                </a:lnTo>
                <a:close/>
              </a:path>
              <a:path w="608964" h="313689">
                <a:moveTo>
                  <a:pt x="281824" y="60833"/>
                </a:moveTo>
                <a:lnTo>
                  <a:pt x="281559" y="60833"/>
                </a:lnTo>
                <a:lnTo>
                  <a:pt x="280924" y="61341"/>
                </a:lnTo>
                <a:lnTo>
                  <a:pt x="281824" y="60833"/>
                </a:lnTo>
                <a:close/>
              </a:path>
              <a:path w="608964" h="313689">
                <a:moveTo>
                  <a:pt x="409701" y="56261"/>
                </a:moveTo>
                <a:lnTo>
                  <a:pt x="410475" y="56769"/>
                </a:lnTo>
                <a:lnTo>
                  <a:pt x="409701" y="56261"/>
                </a:lnTo>
                <a:close/>
              </a:path>
              <a:path w="608964" h="313689">
                <a:moveTo>
                  <a:pt x="290761" y="55791"/>
                </a:moveTo>
                <a:lnTo>
                  <a:pt x="290068" y="56134"/>
                </a:lnTo>
                <a:lnTo>
                  <a:pt x="290761" y="55791"/>
                </a:lnTo>
                <a:close/>
              </a:path>
              <a:path w="608964" h="313689">
                <a:moveTo>
                  <a:pt x="461511" y="47879"/>
                </a:moveTo>
                <a:lnTo>
                  <a:pt x="394462" y="47879"/>
                </a:lnTo>
                <a:lnTo>
                  <a:pt x="402971" y="52324"/>
                </a:lnTo>
                <a:lnTo>
                  <a:pt x="401955" y="51689"/>
                </a:lnTo>
                <a:lnTo>
                  <a:pt x="465999" y="51689"/>
                </a:lnTo>
                <a:lnTo>
                  <a:pt x="461511" y="47879"/>
                </a:lnTo>
                <a:close/>
              </a:path>
              <a:path w="608964" h="313689">
                <a:moveTo>
                  <a:pt x="300227" y="51181"/>
                </a:moveTo>
                <a:lnTo>
                  <a:pt x="299338" y="51562"/>
                </a:lnTo>
                <a:lnTo>
                  <a:pt x="300227" y="51181"/>
                </a:lnTo>
                <a:close/>
              </a:path>
              <a:path w="608964" h="313689">
                <a:moveTo>
                  <a:pt x="457771" y="44704"/>
                </a:moveTo>
                <a:lnTo>
                  <a:pt x="386842" y="44704"/>
                </a:lnTo>
                <a:lnTo>
                  <a:pt x="395605" y="48514"/>
                </a:lnTo>
                <a:lnTo>
                  <a:pt x="394462" y="47879"/>
                </a:lnTo>
                <a:lnTo>
                  <a:pt x="461511" y="47879"/>
                </a:lnTo>
                <a:lnTo>
                  <a:pt x="457771" y="44704"/>
                </a:lnTo>
                <a:close/>
              </a:path>
              <a:path w="608964" h="313689">
                <a:moveTo>
                  <a:pt x="309118" y="47371"/>
                </a:moveTo>
                <a:lnTo>
                  <a:pt x="308101" y="47752"/>
                </a:lnTo>
                <a:lnTo>
                  <a:pt x="309118" y="47371"/>
                </a:lnTo>
                <a:close/>
              </a:path>
              <a:path w="608964" h="313689">
                <a:moveTo>
                  <a:pt x="379095" y="42037"/>
                </a:moveTo>
                <a:lnTo>
                  <a:pt x="387985" y="45212"/>
                </a:lnTo>
                <a:lnTo>
                  <a:pt x="386842" y="44704"/>
                </a:lnTo>
                <a:lnTo>
                  <a:pt x="457771" y="44704"/>
                </a:lnTo>
                <a:lnTo>
                  <a:pt x="455078" y="42418"/>
                </a:lnTo>
                <a:lnTo>
                  <a:pt x="380619" y="42418"/>
                </a:lnTo>
                <a:lnTo>
                  <a:pt x="379095" y="42037"/>
                </a:lnTo>
                <a:close/>
              </a:path>
              <a:path w="608964" h="313689">
                <a:moveTo>
                  <a:pt x="317881" y="44069"/>
                </a:moveTo>
                <a:lnTo>
                  <a:pt x="316738" y="44450"/>
                </a:lnTo>
                <a:lnTo>
                  <a:pt x="317406" y="44247"/>
                </a:lnTo>
                <a:lnTo>
                  <a:pt x="317881" y="44069"/>
                </a:lnTo>
                <a:close/>
              </a:path>
              <a:path w="608964" h="313689">
                <a:moveTo>
                  <a:pt x="317406" y="44247"/>
                </a:moveTo>
                <a:lnTo>
                  <a:pt x="316738" y="44450"/>
                </a:lnTo>
                <a:lnTo>
                  <a:pt x="316869" y="44450"/>
                </a:lnTo>
                <a:lnTo>
                  <a:pt x="317406" y="44247"/>
                </a:lnTo>
                <a:close/>
              </a:path>
              <a:path w="608964" h="313689">
                <a:moveTo>
                  <a:pt x="317996" y="44069"/>
                </a:moveTo>
                <a:lnTo>
                  <a:pt x="317406" y="44247"/>
                </a:lnTo>
                <a:lnTo>
                  <a:pt x="317996" y="44069"/>
                </a:lnTo>
                <a:close/>
              </a:path>
              <a:path w="608964" h="313689">
                <a:moveTo>
                  <a:pt x="371601" y="40132"/>
                </a:moveTo>
                <a:lnTo>
                  <a:pt x="380619" y="42418"/>
                </a:lnTo>
                <a:lnTo>
                  <a:pt x="455078" y="42418"/>
                </a:lnTo>
                <a:lnTo>
                  <a:pt x="452685" y="40386"/>
                </a:lnTo>
                <a:lnTo>
                  <a:pt x="373125" y="40386"/>
                </a:lnTo>
                <a:lnTo>
                  <a:pt x="371601" y="40132"/>
                </a:lnTo>
                <a:close/>
              </a:path>
              <a:path w="608964" h="313689">
                <a:moveTo>
                  <a:pt x="326389" y="41529"/>
                </a:moveTo>
                <a:lnTo>
                  <a:pt x="324993" y="41910"/>
                </a:lnTo>
                <a:lnTo>
                  <a:pt x="325522" y="41791"/>
                </a:lnTo>
                <a:lnTo>
                  <a:pt x="326389" y="41529"/>
                </a:lnTo>
                <a:close/>
              </a:path>
              <a:path w="608964" h="313689">
                <a:moveTo>
                  <a:pt x="325522" y="41791"/>
                </a:moveTo>
                <a:lnTo>
                  <a:pt x="324993" y="41910"/>
                </a:lnTo>
                <a:lnTo>
                  <a:pt x="325131" y="41910"/>
                </a:lnTo>
                <a:lnTo>
                  <a:pt x="325522" y="41791"/>
                </a:lnTo>
                <a:close/>
              </a:path>
              <a:path w="608964" h="313689">
                <a:moveTo>
                  <a:pt x="326696" y="41529"/>
                </a:moveTo>
                <a:lnTo>
                  <a:pt x="326389" y="41529"/>
                </a:lnTo>
                <a:lnTo>
                  <a:pt x="325522" y="41791"/>
                </a:lnTo>
                <a:lnTo>
                  <a:pt x="326696" y="41529"/>
                </a:lnTo>
                <a:close/>
              </a:path>
              <a:path w="608964" h="313689">
                <a:moveTo>
                  <a:pt x="364236" y="38862"/>
                </a:moveTo>
                <a:lnTo>
                  <a:pt x="373125" y="40386"/>
                </a:lnTo>
                <a:lnTo>
                  <a:pt x="452685" y="40386"/>
                </a:lnTo>
                <a:lnTo>
                  <a:pt x="451039" y="38989"/>
                </a:lnTo>
                <a:lnTo>
                  <a:pt x="365633" y="38989"/>
                </a:lnTo>
                <a:lnTo>
                  <a:pt x="364236" y="38862"/>
                </a:lnTo>
                <a:close/>
              </a:path>
              <a:path w="608964" h="313689">
                <a:moveTo>
                  <a:pt x="334645" y="39751"/>
                </a:moveTo>
                <a:lnTo>
                  <a:pt x="333248" y="40005"/>
                </a:lnTo>
                <a:lnTo>
                  <a:pt x="334198" y="39850"/>
                </a:lnTo>
                <a:lnTo>
                  <a:pt x="334645" y="39751"/>
                </a:lnTo>
                <a:close/>
              </a:path>
              <a:path w="608964" h="313689">
                <a:moveTo>
                  <a:pt x="334198" y="39850"/>
                </a:moveTo>
                <a:lnTo>
                  <a:pt x="333248" y="40005"/>
                </a:lnTo>
                <a:lnTo>
                  <a:pt x="333509" y="40005"/>
                </a:lnTo>
                <a:lnTo>
                  <a:pt x="334198" y="39850"/>
                </a:lnTo>
                <a:close/>
              </a:path>
              <a:path w="608964" h="313689">
                <a:moveTo>
                  <a:pt x="334814" y="39751"/>
                </a:moveTo>
                <a:lnTo>
                  <a:pt x="334645" y="39751"/>
                </a:lnTo>
                <a:lnTo>
                  <a:pt x="334198" y="39850"/>
                </a:lnTo>
                <a:lnTo>
                  <a:pt x="334814" y="39751"/>
                </a:lnTo>
                <a:close/>
              </a:path>
              <a:path w="608964" h="313689">
                <a:moveTo>
                  <a:pt x="449842" y="37973"/>
                </a:moveTo>
                <a:lnTo>
                  <a:pt x="350520" y="37973"/>
                </a:lnTo>
                <a:lnTo>
                  <a:pt x="348996" y="38100"/>
                </a:lnTo>
                <a:lnTo>
                  <a:pt x="356488" y="38100"/>
                </a:lnTo>
                <a:lnTo>
                  <a:pt x="365633" y="38989"/>
                </a:lnTo>
                <a:lnTo>
                  <a:pt x="451039" y="38989"/>
                </a:lnTo>
                <a:lnTo>
                  <a:pt x="449842" y="37973"/>
                </a:lnTo>
                <a:close/>
              </a:path>
              <a:path w="608964" h="313689">
                <a:moveTo>
                  <a:pt x="344339" y="38481"/>
                </a:moveTo>
                <a:lnTo>
                  <a:pt x="342646" y="38481"/>
                </a:lnTo>
                <a:lnTo>
                  <a:pt x="341249" y="38735"/>
                </a:lnTo>
                <a:lnTo>
                  <a:pt x="344339" y="3848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447283" y="4626103"/>
            <a:ext cx="955675" cy="29283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402590">
              <a:lnSpc>
                <a:spcPts val="2195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96351" y="4613910"/>
            <a:ext cx="955675" cy="312073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4925" algn="ctr">
              <a:lnSpc>
                <a:spcPts val="2370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46521" y="2529028"/>
            <a:ext cx="95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912353" y="2512821"/>
            <a:ext cx="95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 algn="ctr">
              <a:spcBef>
                <a:spcPts val="100"/>
              </a:spcBef>
            </a:pPr>
            <a:r>
              <a:rPr sz="3600" spc="-7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223247" y="4073653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256031" y="170687"/>
                </a:moveTo>
                <a:lnTo>
                  <a:pt x="85344" y="170687"/>
                </a:lnTo>
                <a:lnTo>
                  <a:pt x="85344" y="512064"/>
                </a:lnTo>
                <a:lnTo>
                  <a:pt x="256031" y="512064"/>
                </a:lnTo>
                <a:lnTo>
                  <a:pt x="256031" y="170687"/>
                </a:lnTo>
                <a:close/>
              </a:path>
              <a:path w="341629" h="512445">
                <a:moveTo>
                  <a:pt x="170687" y="0"/>
                </a:moveTo>
                <a:lnTo>
                  <a:pt x="0" y="170687"/>
                </a:lnTo>
                <a:lnTo>
                  <a:pt x="341375" y="170687"/>
                </a:lnTo>
                <a:lnTo>
                  <a:pt x="1706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23247" y="4073653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0" y="170687"/>
                </a:moveTo>
                <a:lnTo>
                  <a:pt x="170687" y="0"/>
                </a:lnTo>
                <a:lnTo>
                  <a:pt x="341375" y="170687"/>
                </a:lnTo>
                <a:lnTo>
                  <a:pt x="256031" y="170687"/>
                </a:lnTo>
                <a:lnTo>
                  <a:pt x="256031" y="512064"/>
                </a:lnTo>
                <a:lnTo>
                  <a:pt x="85344" y="512064"/>
                </a:lnTo>
                <a:lnTo>
                  <a:pt x="85344" y="170687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23247" y="3063240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256031" y="170687"/>
                </a:moveTo>
                <a:lnTo>
                  <a:pt x="85344" y="170687"/>
                </a:lnTo>
                <a:lnTo>
                  <a:pt x="85344" y="512063"/>
                </a:lnTo>
                <a:lnTo>
                  <a:pt x="256031" y="512063"/>
                </a:lnTo>
                <a:lnTo>
                  <a:pt x="256031" y="170687"/>
                </a:lnTo>
                <a:close/>
              </a:path>
              <a:path w="341629" h="512445">
                <a:moveTo>
                  <a:pt x="170687" y="0"/>
                </a:moveTo>
                <a:lnTo>
                  <a:pt x="0" y="170687"/>
                </a:lnTo>
                <a:lnTo>
                  <a:pt x="341375" y="170687"/>
                </a:lnTo>
                <a:lnTo>
                  <a:pt x="1706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23247" y="3063240"/>
            <a:ext cx="341630" cy="512445"/>
          </a:xfrm>
          <a:custGeom>
            <a:avLst/>
            <a:gdLst/>
            <a:ahLst/>
            <a:cxnLst/>
            <a:rect l="l" t="t" r="r" b="b"/>
            <a:pathLst>
              <a:path w="341629" h="512445">
                <a:moveTo>
                  <a:pt x="0" y="170687"/>
                </a:moveTo>
                <a:lnTo>
                  <a:pt x="170687" y="0"/>
                </a:lnTo>
                <a:lnTo>
                  <a:pt x="341375" y="170687"/>
                </a:lnTo>
                <a:lnTo>
                  <a:pt x="256031" y="170687"/>
                </a:lnTo>
                <a:lnTo>
                  <a:pt x="256031" y="512063"/>
                </a:lnTo>
                <a:lnTo>
                  <a:pt x="85344" y="512063"/>
                </a:lnTo>
                <a:lnTo>
                  <a:pt x="85344" y="170687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18729" y="4009644"/>
            <a:ext cx="626745" cy="502920"/>
          </a:xfrm>
          <a:custGeom>
            <a:avLst/>
            <a:gdLst/>
            <a:ahLst/>
            <a:cxnLst/>
            <a:rect l="l" t="t" r="r" b="b"/>
            <a:pathLst>
              <a:path w="626745" h="502920">
                <a:moveTo>
                  <a:pt x="563372" y="125729"/>
                </a:moveTo>
                <a:lnTo>
                  <a:pt x="437642" y="125729"/>
                </a:lnTo>
                <a:lnTo>
                  <a:pt x="423289" y="170964"/>
                </a:lnTo>
                <a:lnTo>
                  <a:pt x="404885" y="214160"/>
                </a:lnTo>
                <a:lnTo>
                  <a:pt x="382657" y="255124"/>
                </a:lnTo>
                <a:lnTo>
                  <a:pt x="356831" y="293660"/>
                </a:lnTo>
                <a:lnTo>
                  <a:pt x="327635" y="329576"/>
                </a:lnTo>
                <a:lnTo>
                  <a:pt x="295296" y="362676"/>
                </a:lnTo>
                <a:lnTo>
                  <a:pt x="260041" y="392767"/>
                </a:lnTo>
                <a:lnTo>
                  <a:pt x="222097" y="419655"/>
                </a:lnTo>
                <a:lnTo>
                  <a:pt x="181692" y="443144"/>
                </a:lnTo>
                <a:lnTo>
                  <a:pt x="139052" y="463041"/>
                </a:lnTo>
                <a:lnTo>
                  <a:pt x="94406" y="479151"/>
                </a:lnTo>
                <a:lnTo>
                  <a:pt x="47979" y="491281"/>
                </a:lnTo>
                <a:lnTo>
                  <a:pt x="0" y="499236"/>
                </a:lnTo>
                <a:lnTo>
                  <a:pt x="48057" y="502770"/>
                </a:lnTo>
                <a:lnTo>
                  <a:pt x="95492" y="501997"/>
                </a:lnTo>
                <a:lnTo>
                  <a:pt x="142069" y="497072"/>
                </a:lnTo>
                <a:lnTo>
                  <a:pt x="187557" y="488150"/>
                </a:lnTo>
                <a:lnTo>
                  <a:pt x="231720" y="475386"/>
                </a:lnTo>
                <a:lnTo>
                  <a:pt x="274326" y="458935"/>
                </a:lnTo>
                <a:lnTo>
                  <a:pt x="315142" y="438951"/>
                </a:lnTo>
                <a:lnTo>
                  <a:pt x="353933" y="415591"/>
                </a:lnTo>
                <a:lnTo>
                  <a:pt x="390466" y="389009"/>
                </a:lnTo>
                <a:lnTo>
                  <a:pt x="424508" y="359359"/>
                </a:lnTo>
                <a:lnTo>
                  <a:pt x="455826" y="326797"/>
                </a:lnTo>
                <a:lnTo>
                  <a:pt x="484185" y="291478"/>
                </a:lnTo>
                <a:lnTo>
                  <a:pt x="509353" y="253557"/>
                </a:lnTo>
                <a:lnTo>
                  <a:pt x="531095" y="213189"/>
                </a:lnTo>
                <a:lnTo>
                  <a:pt x="549179" y="170528"/>
                </a:lnTo>
                <a:lnTo>
                  <a:pt x="563372" y="125729"/>
                </a:lnTo>
                <a:close/>
              </a:path>
              <a:path w="626745" h="502920">
                <a:moveTo>
                  <a:pt x="516890" y="0"/>
                </a:moveTo>
                <a:lnTo>
                  <a:pt x="374776" y="125729"/>
                </a:lnTo>
                <a:lnTo>
                  <a:pt x="626237" y="125729"/>
                </a:lnTo>
                <a:lnTo>
                  <a:pt x="5168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9100" y="4009644"/>
            <a:ext cx="642620" cy="502920"/>
          </a:xfrm>
          <a:custGeom>
            <a:avLst/>
            <a:gdLst/>
            <a:ahLst/>
            <a:cxnLst/>
            <a:rect l="l" t="t" r="r" b="b"/>
            <a:pathLst>
              <a:path w="642620" h="502920">
                <a:moveTo>
                  <a:pt x="125729" y="0"/>
                </a:moveTo>
                <a:lnTo>
                  <a:pt x="0" y="0"/>
                </a:lnTo>
                <a:lnTo>
                  <a:pt x="2365" y="48433"/>
                </a:lnTo>
                <a:lnTo>
                  <a:pt x="9319" y="95564"/>
                </a:lnTo>
                <a:lnTo>
                  <a:pt x="20643" y="141182"/>
                </a:lnTo>
                <a:lnTo>
                  <a:pt x="36121" y="185077"/>
                </a:lnTo>
                <a:lnTo>
                  <a:pt x="55536" y="227036"/>
                </a:lnTo>
                <a:lnTo>
                  <a:pt x="78672" y="266850"/>
                </a:lnTo>
                <a:lnTo>
                  <a:pt x="105312" y="304308"/>
                </a:lnTo>
                <a:lnTo>
                  <a:pt x="135239" y="339199"/>
                </a:lnTo>
                <a:lnTo>
                  <a:pt x="168237" y="371311"/>
                </a:lnTo>
                <a:lnTo>
                  <a:pt x="204089" y="400436"/>
                </a:lnTo>
                <a:lnTo>
                  <a:pt x="242578" y="426361"/>
                </a:lnTo>
                <a:lnTo>
                  <a:pt x="283488" y="448875"/>
                </a:lnTo>
                <a:lnTo>
                  <a:pt x="326601" y="467769"/>
                </a:lnTo>
                <a:lnTo>
                  <a:pt x="371702" y="482831"/>
                </a:lnTo>
                <a:lnTo>
                  <a:pt x="418574" y="493851"/>
                </a:lnTo>
                <a:lnTo>
                  <a:pt x="467000" y="500617"/>
                </a:lnTo>
                <a:lnTo>
                  <a:pt x="516763" y="502919"/>
                </a:lnTo>
                <a:lnTo>
                  <a:pt x="642493" y="502919"/>
                </a:lnTo>
                <a:lnTo>
                  <a:pt x="592730" y="500617"/>
                </a:lnTo>
                <a:lnTo>
                  <a:pt x="544304" y="493851"/>
                </a:lnTo>
                <a:lnTo>
                  <a:pt x="497432" y="482831"/>
                </a:lnTo>
                <a:lnTo>
                  <a:pt x="452331" y="467769"/>
                </a:lnTo>
                <a:lnTo>
                  <a:pt x="409218" y="448875"/>
                </a:lnTo>
                <a:lnTo>
                  <a:pt x="368308" y="426361"/>
                </a:lnTo>
                <a:lnTo>
                  <a:pt x="329819" y="400436"/>
                </a:lnTo>
                <a:lnTo>
                  <a:pt x="293967" y="371311"/>
                </a:lnTo>
                <a:lnTo>
                  <a:pt x="260969" y="339199"/>
                </a:lnTo>
                <a:lnTo>
                  <a:pt x="231042" y="304308"/>
                </a:lnTo>
                <a:lnTo>
                  <a:pt x="204402" y="266850"/>
                </a:lnTo>
                <a:lnTo>
                  <a:pt x="181266" y="227036"/>
                </a:lnTo>
                <a:lnTo>
                  <a:pt x="161851" y="185077"/>
                </a:lnTo>
                <a:lnTo>
                  <a:pt x="146373" y="141182"/>
                </a:lnTo>
                <a:lnTo>
                  <a:pt x="135049" y="95564"/>
                </a:lnTo>
                <a:lnTo>
                  <a:pt x="128095" y="48433"/>
                </a:lnTo>
                <a:lnTo>
                  <a:pt x="125729" y="0"/>
                </a:lnTo>
                <a:close/>
              </a:path>
            </a:pathLst>
          </a:custGeom>
          <a:solidFill>
            <a:srgbClr val="375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39101" y="4009644"/>
            <a:ext cx="1205865" cy="502920"/>
          </a:xfrm>
          <a:custGeom>
            <a:avLst/>
            <a:gdLst/>
            <a:ahLst/>
            <a:cxnLst/>
            <a:rect l="l" t="t" r="r" b="b"/>
            <a:pathLst>
              <a:path w="1205865" h="502920">
                <a:moveTo>
                  <a:pt x="579627" y="499236"/>
                </a:moveTo>
                <a:lnTo>
                  <a:pt x="627607" y="491281"/>
                </a:lnTo>
                <a:lnTo>
                  <a:pt x="674034" y="479151"/>
                </a:lnTo>
                <a:lnTo>
                  <a:pt x="718680" y="463041"/>
                </a:lnTo>
                <a:lnTo>
                  <a:pt x="761320" y="443144"/>
                </a:lnTo>
                <a:lnTo>
                  <a:pt x="801725" y="419655"/>
                </a:lnTo>
                <a:lnTo>
                  <a:pt x="839669" y="392767"/>
                </a:lnTo>
                <a:lnTo>
                  <a:pt x="874924" y="362676"/>
                </a:lnTo>
                <a:lnTo>
                  <a:pt x="907263" y="329576"/>
                </a:lnTo>
                <a:lnTo>
                  <a:pt x="936459" y="293660"/>
                </a:lnTo>
                <a:lnTo>
                  <a:pt x="962285" y="255124"/>
                </a:lnTo>
                <a:lnTo>
                  <a:pt x="984513" y="214160"/>
                </a:lnTo>
                <a:lnTo>
                  <a:pt x="1002917" y="170964"/>
                </a:lnTo>
                <a:lnTo>
                  <a:pt x="1017270" y="125729"/>
                </a:lnTo>
                <a:lnTo>
                  <a:pt x="954404" y="125729"/>
                </a:lnTo>
                <a:lnTo>
                  <a:pt x="1096518" y="0"/>
                </a:lnTo>
                <a:lnTo>
                  <a:pt x="1205865" y="125729"/>
                </a:lnTo>
                <a:lnTo>
                  <a:pt x="1143000" y="125729"/>
                </a:lnTo>
                <a:lnTo>
                  <a:pt x="1128166" y="172245"/>
                </a:lnTo>
                <a:lnTo>
                  <a:pt x="1109090" y="216523"/>
                </a:lnTo>
                <a:lnTo>
                  <a:pt x="1086028" y="258369"/>
                </a:lnTo>
                <a:lnTo>
                  <a:pt x="1059236" y="297590"/>
                </a:lnTo>
                <a:lnTo>
                  <a:pt x="1028970" y="333994"/>
                </a:lnTo>
                <a:lnTo>
                  <a:pt x="995486" y="367386"/>
                </a:lnTo>
                <a:lnTo>
                  <a:pt x="959040" y="397573"/>
                </a:lnTo>
                <a:lnTo>
                  <a:pt x="919888" y="424362"/>
                </a:lnTo>
                <a:lnTo>
                  <a:pt x="878287" y="447561"/>
                </a:lnTo>
                <a:lnTo>
                  <a:pt x="834491" y="466974"/>
                </a:lnTo>
                <a:lnTo>
                  <a:pt x="788758" y="482410"/>
                </a:lnTo>
                <a:lnTo>
                  <a:pt x="741343" y="493676"/>
                </a:lnTo>
                <a:lnTo>
                  <a:pt x="692503" y="500576"/>
                </a:lnTo>
                <a:lnTo>
                  <a:pt x="642493" y="502919"/>
                </a:lnTo>
                <a:lnTo>
                  <a:pt x="516763" y="502919"/>
                </a:lnTo>
                <a:lnTo>
                  <a:pt x="467000" y="500617"/>
                </a:lnTo>
                <a:lnTo>
                  <a:pt x="418574" y="493851"/>
                </a:lnTo>
                <a:lnTo>
                  <a:pt x="371702" y="482831"/>
                </a:lnTo>
                <a:lnTo>
                  <a:pt x="326601" y="467769"/>
                </a:lnTo>
                <a:lnTo>
                  <a:pt x="283488" y="448875"/>
                </a:lnTo>
                <a:lnTo>
                  <a:pt x="242578" y="426361"/>
                </a:lnTo>
                <a:lnTo>
                  <a:pt x="204089" y="400436"/>
                </a:lnTo>
                <a:lnTo>
                  <a:pt x="168237" y="371311"/>
                </a:lnTo>
                <a:lnTo>
                  <a:pt x="135239" y="339199"/>
                </a:lnTo>
                <a:lnTo>
                  <a:pt x="105312" y="304308"/>
                </a:lnTo>
                <a:lnTo>
                  <a:pt x="78672" y="266850"/>
                </a:lnTo>
                <a:lnTo>
                  <a:pt x="55536" y="227036"/>
                </a:lnTo>
                <a:lnTo>
                  <a:pt x="36121" y="185077"/>
                </a:lnTo>
                <a:lnTo>
                  <a:pt x="20643" y="141182"/>
                </a:lnTo>
                <a:lnTo>
                  <a:pt x="9319" y="95564"/>
                </a:lnTo>
                <a:lnTo>
                  <a:pt x="2365" y="48433"/>
                </a:lnTo>
                <a:lnTo>
                  <a:pt x="0" y="0"/>
                </a:lnTo>
                <a:lnTo>
                  <a:pt x="125729" y="0"/>
                </a:lnTo>
                <a:lnTo>
                  <a:pt x="128095" y="48433"/>
                </a:lnTo>
                <a:lnTo>
                  <a:pt x="135049" y="95564"/>
                </a:lnTo>
                <a:lnTo>
                  <a:pt x="146373" y="141182"/>
                </a:lnTo>
                <a:lnTo>
                  <a:pt x="161851" y="185077"/>
                </a:lnTo>
                <a:lnTo>
                  <a:pt x="181266" y="227036"/>
                </a:lnTo>
                <a:lnTo>
                  <a:pt x="204402" y="266850"/>
                </a:lnTo>
                <a:lnTo>
                  <a:pt x="231042" y="304308"/>
                </a:lnTo>
                <a:lnTo>
                  <a:pt x="260969" y="339199"/>
                </a:lnTo>
                <a:lnTo>
                  <a:pt x="293967" y="371311"/>
                </a:lnTo>
                <a:lnTo>
                  <a:pt x="329819" y="400436"/>
                </a:lnTo>
                <a:lnTo>
                  <a:pt x="368308" y="426361"/>
                </a:lnTo>
                <a:lnTo>
                  <a:pt x="409218" y="448875"/>
                </a:lnTo>
                <a:lnTo>
                  <a:pt x="452331" y="467769"/>
                </a:lnTo>
                <a:lnTo>
                  <a:pt x="497432" y="482831"/>
                </a:lnTo>
                <a:lnTo>
                  <a:pt x="544304" y="493851"/>
                </a:lnTo>
                <a:lnTo>
                  <a:pt x="592730" y="500617"/>
                </a:lnTo>
                <a:lnTo>
                  <a:pt x="642493" y="502919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099554" y="3201670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76362" y="3493085"/>
            <a:ext cx="274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544558" y="3219450"/>
            <a:ext cx="274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890887" y="2469845"/>
            <a:ext cx="531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890887" y="3474847"/>
            <a:ext cx="531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03715" y="4522723"/>
            <a:ext cx="531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64285" y="5034788"/>
            <a:ext cx="781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95927" y="5033772"/>
            <a:ext cx="1310640" cy="464871"/>
          </a:xfrm>
          <a:prstGeom prst="rect">
            <a:avLst/>
          </a:prstGeom>
          <a:ln w="57911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34315">
              <a:spcBef>
                <a:spcPts val="265"/>
              </a:spcBef>
            </a:pP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Taipei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02739" y="1772159"/>
            <a:ext cx="1902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Prob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“leave”  </a:t>
            </a:r>
            <a:r>
              <a:rPr sz="2400" dirty="0">
                <a:latin typeface="Calibri"/>
                <a:cs typeface="Calibri"/>
              </a:rPr>
              <a:t>in each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16679" y="1776983"/>
            <a:ext cx="2042160" cy="775970"/>
          </a:xfrm>
          <a:prstGeom prst="rect">
            <a:avLst/>
          </a:prstGeom>
          <a:ln w="57911">
            <a:solidFill>
              <a:srgbClr val="0000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67310" marR="2540">
              <a:spcBef>
                <a:spcPts val="215"/>
              </a:spcBef>
            </a:pPr>
            <a:r>
              <a:rPr sz="2400" spc="-15" dirty="0">
                <a:latin typeface="Calibri"/>
                <a:cs typeface="Calibri"/>
              </a:rPr>
              <a:t>Prob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Taipei</a:t>
            </a:r>
            <a:r>
              <a:rPr sz="2400" spc="-10" dirty="0">
                <a:latin typeface="Calibri"/>
                <a:cs typeface="Calibri"/>
              </a:rPr>
              <a:t>”  </a:t>
            </a:r>
            <a:r>
              <a:rPr sz="2400" dirty="0">
                <a:latin typeface="Calibri"/>
                <a:cs typeface="Calibri"/>
              </a:rPr>
              <a:t>in each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443218" y="1797178"/>
            <a:ext cx="19583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Prob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“arrive”  </a:t>
            </a:r>
            <a:r>
              <a:rPr sz="2400" dirty="0">
                <a:latin typeface="Calibri"/>
                <a:cs typeface="Calibri"/>
              </a:rPr>
              <a:t>in each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543543" y="1795272"/>
            <a:ext cx="2067560" cy="775970"/>
          </a:xfrm>
          <a:prstGeom prst="rect">
            <a:avLst/>
          </a:prstGeom>
          <a:ln w="57911">
            <a:solidFill>
              <a:srgbClr val="0000FF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995">
              <a:spcBef>
                <a:spcPts val="285"/>
              </a:spcBef>
            </a:pPr>
            <a:r>
              <a:rPr sz="2400" spc="-15" dirty="0">
                <a:latin typeface="Calibri"/>
                <a:cs typeface="Calibri"/>
              </a:rPr>
              <a:t>Prob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“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Taipei</a:t>
            </a:r>
            <a:r>
              <a:rPr sz="2400" spc="-15" dirty="0">
                <a:latin typeface="Calibri"/>
                <a:cs typeface="Calibri"/>
              </a:rPr>
              <a:t>”  </a:t>
            </a:r>
            <a:r>
              <a:rPr sz="2400" dirty="0">
                <a:latin typeface="Calibri"/>
                <a:cs typeface="Calibri"/>
              </a:rPr>
              <a:t>in each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493509" y="5068265"/>
            <a:ext cx="857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arrive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752332" y="5042915"/>
            <a:ext cx="1312545" cy="444994"/>
          </a:xfrm>
          <a:prstGeom prst="rect">
            <a:avLst/>
          </a:prstGeom>
          <a:ln w="57911">
            <a:solidFill>
              <a:srgbClr val="FF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236220">
              <a:spcBef>
                <a:spcPts val="110"/>
              </a:spcBef>
            </a:pPr>
            <a:r>
              <a:rPr sz="2800" spc="-45" dirty="0">
                <a:solidFill>
                  <a:srgbClr val="00AF50"/>
                </a:solidFill>
                <a:latin typeface="Calibri"/>
                <a:cs typeface="Calibri"/>
              </a:rPr>
              <a:t>Taipei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051803" y="617220"/>
            <a:ext cx="2368296" cy="6400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24601" y="554736"/>
            <a:ext cx="1822703" cy="8656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11241" y="656845"/>
            <a:ext cx="2249423" cy="5227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111241" y="667258"/>
            <a:ext cx="2249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6409"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005578" y="1200659"/>
            <a:ext cx="1675130" cy="596265"/>
          </a:xfrm>
          <a:custGeom>
            <a:avLst/>
            <a:gdLst/>
            <a:ahLst/>
            <a:cxnLst/>
            <a:rect l="l" t="t" r="r" b="b"/>
            <a:pathLst>
              <a:path w="1675129" h="596264">
                <a:moveTo>
                  <a:pt x="1560727" y="36058"/>
                </a:moveTo>
                <a:lnTo>
                  <a:pt x="0" y="559815"/>
                </a:lnTo>
                <a:lnTo>
                  <a:pt x="12192" y="595883"/>
                </a:lnTo>
                <a:lnTo>
                  <a:pt x="1572856" y="72231"/>
                </a:lnTo>
                <a:lnTo>
                  <a:pt x="1560727" y="36058"/>
                </a:lnTo>
                <a:close/>
              </a:path>
              <a:path w="1675129" h="596264">
                <a:moveTo>
                  <a:pt x="1662989" y="29971"/>
                </a:moveTo>
                <a:lnTo>
                  <a:pt x="1578864" y="29971"/>
                </a:lnTo>
                <a:lnTo>
                  <a:pt x="1590929" y="66166"/>
                </a:lnTo>
                <a:lnTo>
                  <a:pt x="1572856" y="72231"/>
                </a:lnTo>
                <a:lnTo>
                  <a:pt x="1584960" y="108330"/>
                </a:lnTo>
                <a:lnTo>
                  <a:pt x="1662989" y="29971"/>
                </a:lnTo>
                <a:close/>
              </a:path>
              <a:path w="1675129" h="596264">
                <a:moveTo>
                  <a:pt x="1578864" y="29971"/>
                </a:moveTo>
                <a:lnTo>
                  <a:pt x="1560727" y="36058"/>
                </a:lnTo>
                <a:lnTo>
                  <a:pt x="1572856" y="72231"/>
                </a:lnTo>
                <a:lnTo>
                  <a:pt x="1590929" y="66166"/>
                </a:lnTo>
                <a:lnTo>
                  <a:pt x="1578864" y="29971"/>
                </a:lnTo>
                <a:close/>
              </a:path>
              <a:path w="1675129" h="596264">
                <a:moveTo>
                  <a:pt x="1548638" y="0"/>
                </a:moveTo>
                <a:lnTo>
                  <a:pt x="1560727" y="36058"/>
                </a:lnTo>
                <a:lnTo>
                  <a:pt x="1578864" y="29971"/>
                </a:lnTo>
                <a:lnTo>
                  <a:pt x="1662989" y="29971"/>
                </a:lnTo>
                <a:lnTo>
                  <a:pt x="1675130" y="17779"/>
                </a:lnTo>
                <a:lnTo>
                  <a:pt x="15486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58861" y="1200531"/>
            <a:ext cx="1739264" cy="638175"/>
          </a:xfrm>
          <a:custGeom>
            <a:avLst/>
            <a:gdLst/>
            <a:ahLst/>
            <a:cxnLst/>
            <a:rect l="l" t="t" r="r" b="b"/>
            <a:pathLst>
              <a:path w="1739265" h="638175">
                <a:moveTo>
                  <a:pt x="114219" y="35970"/>
                </a:moveTo>
                <a:lnTo>
                  <a:pt x="101697" y="71930"/>
                </a:lnTo>
                <a:lnTo>
                  <a:pt x="1726564" y="637921"/>
                </a:lnTo>
                <a:lnTo>
                  <a:pt x="1739011" y="601853"/>
                </a:lnTo>
                <a:lnTo>
                  <a:pt x="114219" y="35970"/>
                </a:lnTo>
                <a:close/>
              </a:path>
              <a:path w="1739265" h="638175">
                <a:moveTo>
                  <a:pt x="126746" y="0"/>
                </a:moveTo>
                <a:lnTo>
                  <a:pt x="0" y="16383"/>
                </a:lnTo>
                <a:lnTo>
                  <a:pt x="89153" y="107950"/>
                </a:lnTo>
                <a:lnTo>
                  <a:pt x="101697" y="71930"/>
                </a:lnTo>
                <a:lnTo>
                  <a:pt x="83692" y="65659"/>
                </a:lnTo>
                <a:lnTo>
                  <a:pt x="96265" y="29718"/>
                </a:lnTo>
                <a:lnTo>
                  <a:pt x="116397" y="29718"/>
                </a:lnTo>
                <a:lnTo>
                  <a:pt x="126746" y="0"/>
                </a:lnTo>
                <a:close/>
              </a:path>
              <a:path w="1739265" h="638175">
                <a:moveTo>
                  <a:pt x="96265" y="29718"/>
                </a:moveTo>
                <a:lnTo>
                  <a:pt x="83692" y="65659"/>
                </a:lnTo>
                <a:lnTo>
                  <a:pt x="101697" y="71930"/>
                </a:lnTo>
                <a:lnTo>
                  <a:pt x="114219" y="35970"/>
                </a:lnTo>
                <a:lnTo>
                  <a:pt x="96265" y="29718"/>
                </a:lnTo>
                <a:close/>
              </a:path>
              <a:path w="1739265" h="638175">
                <a:moveTo>
                  <a:pt x="116397" y="29718"/>
                </a:moveTo>
                <a:lnTo>
                  <a:pt x="96265" y="29718"/>
                </a:lnTo>
                <a:lnTo>
                  <a:pt x="114219" y="35970"/>
                </a:lnTo>
                <a:lnTo>
                  <a:pt x="116397" y="2971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22091" y="3956304"/>
            <a:ext cx="173990" cy="1964055"/>
          </a:xfrm>
          <a:custGeom>
            <a:avLst/>
            <a:gdLst/>
            <a:ahLst/>
            <a:cxnLst/>
            <a:rect l="l" t="t" r="r" b="b"/>
            <a:pathLst>
              <a:path w="173989" h="1964054">
                <a:moveTo>
                  <a:pt x="115824" y="144780"/>
                </a:moveTo>
                <a:lnTo>
                  <a:pt x="57912" y="144780"/>
                </a:lnTo>
                <a:lnTo>
                  <a:pt x="57912" y="1963547"/>
                </a:lnTo>
                <a:lnTo>
                  <a:pt x="115824" y="1963547"/>
                </a:lnTo>
                <a:lnTo>
                  <a:pt x="115824" y="144780"/>
                </a:lnTo>
                <a:close/>
              </a:path>
              <a:path w="173989" h="1964054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8" y="144780"/>
                </a:lnTo>
                <a:lnTo>
                  <a:pt x="86868" y="0"/>
                </a:lnTo>
                <a:close/>
              </a:path>
              <a:path w="173989" h="1964054">
                <a:moveTo>
                  <a:pt x="159258" y="144780"/>
                </a:moveTo>
                <a:lnTo>
                  <a:pt x="115824" y="144780"/>
                </a:lnTo>
                <a:lnTo>
                  <a:pt x="115824" y="173736"/>
                </a:lnTo>
                <a:lnTo>
                  <a:pt x="173735" y="173736"/>
                </a:lnTo>
                <a:lnTo>
                  <a:pt x="159258" y="1447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78496" y="3956304"/>
            <a:ext cx="173990" cy="2173605"/>
          </a:xfrm>
          <a:custGeom>
            <a:avLst/>
            <a:gdLst/>
            <a:ahLst/>
            <a:cxnLst/>
            <a:rect l="l" t="t" r="r" b="b"/>
            <a:pathLst>
              <a:path w="173989" h="2173604">
                <a:moveTo>
                  <a:pt x="115824" y="144780"/>
                </a:moveTo>
                <a:lnTo>
                  <a:pt x="57912" y="144780"/>
                </a:lnTo>
                <a:lnTo>
                  <a:pt x="57912" y="2173147"/>
                </a:lnTo>
                <a:lnTo>
                  <a:pt x="115824" y="2173147"/>
                </a:lnTo>
                <a:lnTo>
                  <a:pt x="115824" y="144780"/>
                </a:lnTo>
                <a:close/>
              </a:path>
              <a:path w="173989" h="2173604">
                <a:moveTo>
                  <a:pt x="86867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8" y="144780"/>
                </a:lnTo>
                <a:lnTo>
                  <a:pt x="86867" y="0"/>
                </a:lnTo>
                <a:close/>
              </a:path>
              <a:path w="173989" h="2173604">
                <a:moveTo>
                  <a:pt x="159258" y="144780"/>
                </a:moveTo>
                <a:lnTo>
                  <a:pt x="115824" y="144780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67939" y="5879591"/>
            <a:ext cx="6827520" cy="6416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78024" y="5818632"/>
            <a:ext cx="7004304" cy="8656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27375" y="5919215"/>
            <a:ext cx="6708648" cy="5242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627376" y="5931204"/>
            <a:ext cx="6708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values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stored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 the memory is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different.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455" y="2775204"/>
            <a:ext cx="119938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6892" y="2814828"/>
            <a:ext cx="1080516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598487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Of </a:t>
            </a:r>
            <a:r>
              <a:rPr spc="-25" dirty="0"/>
              <a:t>course </a:t>
            </a:r>
            <a:r>
              <a:rPr dirty="0"/>
              <a:t>it </a:t>
            </a:r>
            <a:r>
              <a:rPr spc="-15" dirty="0"/>
              <a:t>can </a:t>
            </a:r>
            <a:r>
              <a:rPr dirty="0"/>
              <a:t>be deep</a:t>
            </a:r>
            <a:r>
              <a:rPr spc="-20" dirty="0"/>
              <a:t> </a:t>
            </a:r>
            <a:r>
              <a:rPr dirty="0"/>
              <a:t>…</a:t>
            </a:r>
          </a:p>
        </p:txBody>
      </p:sp>
      <p:sp>
        <p:nvSpPr>
          <p:cNvPr id="5" name="object 5"/>
          <p:cNvSpPr/>
          <p:nvPr/>
        </p:nvSpPr>
        <p:spPr>
          <a:xfrm>
            <a:off x="3311651" y="4744211"/>
            <a:ext cx="119938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1089" y="4783836"/>
            <a:ext cx="1080515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6503" y="4744211"/>
            <a:ext cx="119938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5941" y="4783836"/>
            <a:ext cx="1080515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5700" y="5184647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70">
                <a:moveTo>
                  <a:pt x="290322" y="193547"/>
                </a:moveTo>
                <a:lnTo>
                  <a:pt x="96774" y="193547"/>
                </a:lnTo>
                <a:lnTo>
                  <a:pt x="96774" y="432815"/>
                </a:lnTo>
                <a:lnTo>
                  <a:pt x="290322" y="432815"/>
                </a:lnTo>
                <a:lnTo>
                  <a:pt x="290322" y="193547"/>
                </a:lnTo>
                <a:close/>
              </a:path>
              <a:path w="387350" h="433070">
                <a:moveTo>
                  <a:pt x="193548" y="0"/>
                </a:moveTo>
                <a:lnTo>
                  <a:pt x="0" y="193547"/>
                </a:lnTo>
                <a:lnTo>
                  <a:pt x="387095" y="193547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5700" y="5184647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70">
                <a:moveTo>
                  <a:pt x="0" y="193547"/>
                </a:moveTo>
                <a:lnTo>
                  <a:pt x="193548" y="0"/>
                </a:lnTo>
                <a:lnTo>
                  <a:pt x="387095" y="193547"/>
                </a:lnTo>
                <a:lnTo>
                  <a:pt x="290322" y="193547"/>
                </a:lnTo>
                <a:lnTo>
                  <a:pt x="290322" y="432815"/>
                </a:lnTo>
                <a:lnTo>
                  <a:pt x="96774" y="432815"/>
                </a:lnTo>
                <a:lnTo>
                  <a:pt x="96774" y="193547"/>
                </a:lnTo>
                <a:lnTo>
                  <a:pt x="0" y="193547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6459" y="5189220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70">
                <a:moveTo>
                  <a:pt x="290322" y="193547"/>
                </a:moveTo>
                <a:lnTo>
                  <a:pt x="96774" y="193547"/>
                </a:lnTo>
                <a:lnTo>
                  <a:pt x="96774" y="432815"/>
                </a:lnTo>
                <a:lnTo>
                  <a:pt x="290322" y="432815"/>
                </a:lnTo>
                <a:lnTo>
                  <a:pt x="290322" y="193547"/>
                </a:lnTo>
                <a:close/>
              </a:path>
              <a:path w="387350" h="433070">
                <a:moveTo>
                  <a:pt x="193548" y="0"/>
                </a:moveTo>
                <a:lnTo>
                  <a:pt x="0" y="193547"/>
                </a:lnTo>
                <a:lnTo>
                  <a:pt x="387095" y="193547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6459" y="5189220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70">
                <a:moveTo>
                  <a:pt x="0" y="193547"/>
                </a:moveTo>
                <a:lnTo>
                  <a:pt x="193548" y="0"/>
                </a:lnTo>
                <a:lnTo>
                  <a:pt x="387095" y="193547"/>
                </a:lnTo>
                <a:lnTo>
                  <a:pt x="290322" y="193547"/>
                </a:lnTo>
                <a:lnTo>
                  <a:pt x="290322" y="432815"/>
                </a:lnTo>
                <a:lnTo>
                  <a:pt x="96774" y="432815"/>
                </a:lnTo>
                <a:lnTo>
                  <a:pt x="96774" y="193547"/>
                </a:lnTo>
                <a:lnTo>
                  <a:pt x="0" y="193547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4100" y="4738115"/>
            <a:ext cx="1018032" cy="548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3537" y="4777740"/>
            <a:ext cx="899159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0664" y="4744211"/>
            <a:ext cx="1019556" cy="548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0100" y="4783836"/>
            <a:ext cx="900684" cy="431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55445" y="4677917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27667" y="4646117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21167" y="4744211"/>
            <a:ext cx="1197864" cy="477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80603" y="4783836"/>
            <a:ext cx="1078992" cy="3596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1123" y="5189220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70">
                <a:moveTo>
                  <a:pt x="290322" y="193547"/>
                </a:moveTo>
                <a:lnTo>
                  <a:pt x="96774" y="193547"/>
                </a:lnTo>
                <a:lnTo>
                  <a:pt x="96774" y="432815"/>
                </a:lnTo>
                <a:lnTo>
                  <a:pt x="290322" y="432815"/>
                </a:lnTo>
                <a:lnTo>
                  <a:pt x="290322" y="193547"/>
                </a:lnTo>
                <a:close/>
              </a:path>
              <a:path w="387350" h="433070">
                <a:moveTo>
                  <a:pt x="193548" y="0"/>
                </a:moveTo>
                <a:lnTo>
                  <a:pt x="0" y="193547"/>
                </a:lnTo>
                <a:lnTo>
                  <a:pt x="387096" y="193547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31123" y="5189220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70">
                <a:moveTo>
                  <a:pt x="0" y="193547"/>
                </a:moveTo>
                <a:lnTo>
                  <a:pt x="193548" y="0"/>
                </a:lnTo>
                <a:lnTo>
                  <a:pt x="387096" y="193547"/>
                </a:lnTo>
                <a:lnTo>
                  <a:pt x="290322" y="193547"/>
                </a:lnTo>
                <a:lnTo>
                  <a:pt x="290322" y="432815"/>
                </a:lnTo>
                <a:lnTo>
                  <a:pt x="96774" y="432815"/>
                </a:lnTo>
                <a:lnTo>
                  <a:pt x="96774" y="193547"/>
                </a:lnTo>
                <a:lnTo>
                  <a:pt x="0" y="193547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15329" y="4744211"/>
            <a:ext cx="1019555" cy="548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74764" y="4783836"/>
            <a:ext cx="900684" cy="431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56548" y="4738115"/>
            <a:ext cx="1018031" cy="548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5983" y="4777740"/>
            <a:ext cx="899160" cy="4312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50514" y="5628895"/>
            <a:ext cx="1079500" cy="27360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48895" algn="ctr">
              <a:lnSpc>
                <a:spcPts val="1955"/>
              </a:lnSpc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33465" y="5634991"/>
            <a:ext cx="1080770" cy="27360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ts val="2020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t+1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98129" y="5634991"/>
            <a:ext cx="1079500" cy="27360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402590">
              <a:lnSpc>
                <a:spcPts val="2000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t+2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90316" y="3826764"/>
            <a:ext cx="1197864" cy="477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49752" y="3866389"/>
            <a:ext cx="1078991" cy="3596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74364" y="4268723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290322" y="193548"/>
                </a:moveTo>
                <a:lnTo>
                  <a:pt x="96774" y="193548"/>
                </a:lnTo>
                <a:lnTo>
                  <a:pt x="96774" y="431292"/>
                </a:lnTo>
                <a:lnTo>
                  <a:pt x="290322" y="431292"/>
                </a:lnTo>
                <a:lnTo>
                  <a:pt x="290322" y="193548"/>
                </a:lnTo>
                <a:close/>
              </a:path>
              <a:path w="387350" h="431800">
                <a:moveTo>
                  <a:pt x="193548" y="0"/>
                </a:moveTo>
                <a:lnTo>
                  <a:pt x="0" y="193548"/>
                </a:lnTo>
                <a:lnTo>
                  <a:pt x="387096" y="193548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74364" y="4268723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0" y="193548"/>
                </a:moveTo>
                <a:lnTo>
                  <a:pt x="193548" y="0"/>
                </a:lnTo>
                <a:lnTo>
                  <a:pt x="387096" y="193548"/>
                </a:lnTo>
                <a:lnTo>
                  <a:pt x="290322" y="193548"/>
                </a:lnTo>
                <a:lnTo>
                  <a:pt x="290322" y="431292"/>
                </a:lnTo>
                <a:lnTo>
                  <a:pt x="96774" y="431292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2763" y="3820668"/>
            <a:ext cx="1018032" cy="5501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2200" y="3860292"/>
            <a:ext cx="899160" cy="4328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733805" y="3760723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57202" y="3266695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74364" y="2330195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290322" y="193548"/>
                </a:moveTo>
                <a:lnTo>
                  <a:pt x="96774" y="193548"/>
                </a:lnTo>
                <a:lnTo>
                  <a:pt x="96774" y="431291"/>
                </a:lnTo>
                <a:lnTo>
                  <a:pt x="290322" y="431291"/>
                </a:lnTo>
                <a:lnTo>
                  <a:pt x="290322" y="193548"/>
                </a:lnTo>
                <a:close/>
              </a:path>
              <a:path w="387350" h="431800">
                <a:moveTo>
                  <a:pt x="193548" y="0"/>
                </a:moveTo>
                <a:lnTo>
                  <a:pt x="0" y="193548"/>
                </a:lnTo>
                <a:lnTo>
                  <a:pt x="387096" y="193548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74364" y="2330195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0" y="193548"/>
                </a:moveTo>
                <a:lnTo>
                  <a:pt x="193548" y="0"/>
                </a:lnTo>
                <a:lnTo>
                  <a:pt x="387096" y="193548"/>
                </a:lnTo>
                <a:lnTo>
                  <a:pt x="290322" y="193548"/>
                </a:lnTo>
                <a:lnTo>
                  <a:pt x="290322" y="431291"/>
                </a:lnTo>
                <a:lnTo>
                  <a:pt x="96774" y="431291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68979" y="1888235"/>
            <a:ext cx="1197864" cy="4785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8416" y="1927860"/>
            <a:ext cx="1078992" cy="3611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79904" y="2769108"/>
            <a:ext cx="1019556" cy="5501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39" y="2808733"/>
            <a:ext cx="900684" cy="4328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11859" y="2708910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538215" y="2769107"/>
            <a:ext cx="119938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97653" y="2808733"/>
            <a:ext cx="1080515" cy="3596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1076" y="3820667"/>
            <a:ext cx="1197864" cy="477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20512" y="3860292"/>
            <a:ext cx="1078991" cy="3596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5123" y="4262628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290322" y="193548"/>
                </a:moveTo>
                <a:lnTo>
                  <a:pt x="96774" y="193548"/>
                </a:lnTo>
                <a:lnTo>
                  <a:pt x="96774" y="431292"/>
                </a:lnTo>
                <a:lnTo>
                  <a:pt x="290322" y="431292"/>
                </a:lnTo>
                <a:lnTo>
                  <a:pt x="290322" y="193548"/>
                </a:lnTo>
                <a:close/>
              </a:path>
              <a:path w="387350" h="431800">
                <a:moveTo>
                  <a:pt x="193548" y="0"/>
                </a:moveTo>
                <a:lnTo>
                  <a:pt x="0" y="193548"/>
                </a:lnTo>
                <a:lnTo>
                  <a:pt x="387096" y="193548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5123" y="4262628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0" y="193548"/>
                </a:moveTo>
                <a:lnTo>
                  <a:pt x="193548" y="0"/>
                </a:lnTo>
                <a:lnTo>
                  <a:pt x="387096" y="193548"/>
                </a:lnTo>
                <a:lnTo>
                  <a:pt x="290322" y="193548"/>
                </a:lnTo>
                <a:lnTo>
                  <a:pt x="290322" y="431292"/>
                </a:lnTo>
                <a:lnTo>
                  <a:pt x="96774" y="431292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3524" y="3814572"/>
            <a:ext cx="1018031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32960" y="3854196"/>
            <a:ext cx="899160" cy="4312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028216" y="3260598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5123" y="2324100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290322" y="193548"/>
                </a:moveTo>
                <a:lnTo>
                  <a:pt x="96774" y="193548"/>
                </a:lnTo>
                <a:lnTo>
                  <a:pt x="96774" y="431291"/>
                </a:lnTo>
                <a:lnTo>
                  <a:pt x="290322" y="431291"/>
                </a:lnTo>
                <a:lnTo>
                  <a:pt x="290322" y="193548"/>
                </a:lnTo>
                <a:close/>
              </a:path>
              <a:path w="387350" h="431800">
                <a:moveTo>
                  <a:pt x="193548" y="0"/>
                </a:moveTo>
                <a:lnTo>
                  <a:pt x="0" y="193548"/>
                </a:lnTo>
                <a:lnTo>
                  <a:pt x="387096" y="193548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45123" y="2324100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0" y="193548"/>
                </a:moveTo>
                <a:lnTo>
                  <a:pt x="193548" y="0"/>
                </a:lnTo>
                <a:lnTo>
                  <a:pt x="387096" y="193548"/>
                </a:lnTo>
                <a:lnTo>
                  <a:pt x="290322" y="193548"/>
                </a:lnTo>
                <a:lnTo>
                  <a:pt x="290322" y="431291"/>
                </a:lnTo>
                <a:lnTo>
                  <a:pt x="96774" y="431291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39740" y="1882139"/>
            <a:ext cx="1197864" cy="477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99177" y="1921765"/>
            <a:ext cx="1078991" cy="3596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0664" y="2763012"/>
            <a:ext cx="1019556" cy="5501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10100" y="2802636"/>
            <a:ext cx="900684" cy="4328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7829" y="2763011"/>
            <a:ext cx="1199387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27265" y="2802636"/>
            <a:ext cx="1080515" cy="3596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89164" y="3814571"/>
            <a:ext cx="1199388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48600" y="3854197"/>
            <a:ext cx="1080516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74735" y="4256532"/>
            <a:ext cx="386080" cy="431800"/>
          </a:xfrm>
          <a:custGeom>
            <a:avLst/>
            <a:gdLst/>
            <a:ahLst/>
            <a:cxnLst/>
            <a:rect l="l" t="t" r="r" b="b"/>
            <a:pathLst>
              <a:path w="386079" h="431800">
                <a:moveTo>
                  <a:pt x="289179" y="192786"/>
                </a:moveTo>
                <a:lnTo>
                  <a:pt x="96393" y="192786"/>
                </a:lnTo>
                <a:lnTo>
                  <a:pt x="96393" y="431292"/>
                </a:lnTo>
                <a:lnTo>
                  <a:pt x="289179" y="431292"/>
                </a:lnTo>
                <a:lnTo>
                  <a:pt x="289179" y="192786"/>
                </a:lnTo>
                <a:close/>
              </a:path>
              <a:path w="386079" h="431800">
                <a:moveTo>
                  <a:pt x="192786" y="0"/>
                </a:moveTo>
                <a:lnTo>
                  <a:pt x="0" y="192786"/>
                </a:lnTo>
                <a:lnTo>
                  <a:pt x="385572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74735" y="4256532"/>
            <a:ext cx="386080" cy="431800"/>
          </a:xfrm>
          <a:custGeom>
            <a:avLst/>
            <a:gdLst/>
            <a:ahLst/>
            <a:cxnLst/>
            <a:rect l="l" t="t" r="r" b="b"/>
            <a:pathLst>
              <a:path w="386079" h="431800">
                <a:moveTo>
                  <a:pt x="0" y="192786"/>
                </a:moveTo>
                <a:lnTo>
                  <a:pt x="192786" y="0"/>
                </a:lnTo>
                <a:lnTo>
                  <a:pt x="385572" y="192786"/>
                </a:lnTo>
                <a:lnTo>
                  <a:pt x="289179" y="192786"/>
                </a:lnTo>
                <a:lnTo>
                  <a:pt x="289179" y="431292"/>
                </a:lnTo>
                <a:lnTo>
                  <a:pt x="96393" y="431292"/>
                </a:lnTo>
                <a:lnTo>
                  <a:pt x="96393" y="192786"/>
                </a:lnTo>
                <a:lnTo>
                  <a:pt x="0" y="192786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01611" y="3808476"/>
            <a:ext cx="1019556" cy="548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61047" y="3848100"/>
            <a:ext cx="900684" cy="4312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257574" y="3254503"/>
            <a:ext cx="364074" cy="5162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174735" y="2318004"/>
            <a:ext cx="386080" cy="431800"/>
          </a:xfrm>
          <a:custGeom>
            <a:avLst/>
            <a:gdLst/>
            <a:ahLst/>
            <a:cxnLst/>
            <a:rect l="l" t="t" r="r" b="b"/>
            <a:pathLst>
              <a:path w="386079" h="431800">
                <a:moveTo>
                  <a:pt x="289179" y="192786"/>
                </a:moveTo>
                <a:lnTo>
                  <a:pt x="96393" y="192786"/>
                </a:lnTo>
                <a:lnTo>
                  <a:pt x="96393" y="431292"/>
                </a:lnTo>
                <a:lnTo>
                  <a:pt x="289179" y="431292"/>
                </a:lnTo>
                <a:lnTo>
                  <a:pt x="289179" y="192786"/>
                </a:lnTo>
                <a:close/>
              </a:path>
              <a:path w="386079" h="431800">
                <a:moveTo>
                  <a:pt x="192786" y="0"/>
                </a:moveTo>
                <a:lnTo>
                  <a:pt x="0" y="192786"/>
                </a:lnTo>
                <a:lnTo>
                  <a:pt x="385572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4735" y="2318004"/>
            <a:ext cx="386080" cy="431800"/>
          </a:xfrm>
          <a:custGeom>
            <a:avLst/>
            <a:gdLst/>
            <a:ahLst/>
            <a:cxnLst/>
            <a:rect l="l" t="t" r="r" b="b"/>
            <a:pathLst>
              <a:path w="386079" h="431800">
                <a:moveTo>
                  <a:pt x="0" y="192786"/>
                </a:moveTo>
                <a:lnTo>
                  <a:pt x="192786" y="0"/>
                </a:lnTo>
                <a:lnTo>
                  <a:pt x="385572" y="192786"/>
                </a:lnTo>
                <a:lnTo>
                  <a:pt x="289179" y="192786"/>
                </a:lnTo>
                <a:lnTo>
                  <a:pt x="289179" y="431292"/>
                </a:lnTo>
                <a:lnTo>
                  <a:pt x="96393" y="431292"/>
                </a:lnTo>
                <a:lnTo>
                  <a:pt x="96393" y="192786"/>
                </a:lnTo>
                <a:lnTo>
                  <a:pt x="0" y="192786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7829" y="1876044"/>
            <a:ext cx="1199387" cy="4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27265" y="1915668"/>
            <a:ext cx="1080515" cy="3596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772916" y="1799286"/>
            <a:ext cx="4836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81225" algn="l"/>
                <a:tab pos="4410075" algn="l"/>
              </a:tabLst>
            </a:pPr>
            <a:r>
              <a:rPr sz="3600" baseline="-16203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t	</a:t>
            </a:r>
            <a:r>
              <a:rPr sz="3600" baseline="-15046" dirty="0">
                <a:latin typeface="Calibri"/>
                <a:cs typeface="Calibri"/>
              </a:rPr>
              <a:t>y</a:t>
            </a:r>
            <a:r>
              <a:rPr sz="2400" baseline="1736" dirty="0">
                <a:latin typeface="Calibri"/>
                <a:cs typeface="Calibri"/>
              </a:rPr>
              <a:t>t+1	</a:t>
            </a:r>
            <a:r>
              <a:rPr sz="3600" spc="-7" baseline="-13888" dirty="0">
                <a:latin typeface="Calibri"/>
                <a:cs typeface="Calibri"/>
              </a:rPr>
              <a:t>y</a:t>
            </a:r>
            <a:r>
              <a:rPr sz="2400" spc="-7" baseline="3472" dirty="0">
                <a:latin typeface="Calibri"/>
                <a:cs typeface="Calibri"/>
              </a:rPr>
              <a:t>t+2</a:t>
            </a:r>
            <a:endParaRPr sz="2400" baseline="3472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780277" y="2756917"/>
            <a:ext cx="1018031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9711" y="2796539"/>
            <a:ext cx="899160" cy="4312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0006966" y="3693033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935212" y="3784092"/>
            <a:ext cx="1019555" cy="5501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94648" y="3823716"/>
            <a:ext cx="900683" cy="4328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0027667" y="2641854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956548" y="2734056"/>
            <a:ext cx="1018031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15983" y="2773679"/>
            <a:ext cx="899160" cy="4312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2251" y="3462528"/>
            <a:ext cx="480060" cy="1175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1688" y="3502152"/>
            <a:ext cx="361188" cy="1057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7103" y="3485388"/>
            <a:ext cx="480060" cy="1175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6540" y="3525011"/>
            <a:ext cx="361188" cy="1057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7865" y="3459479"/>
            <a:ext cx="480059" cy="1176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77300" y="3499103"/>
            <a:ext cx="361188" cy="1059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3973829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Bidirectional</a:t>
            </a:r>
            <a:r>
              <a:rPr spc="-60" dirty="0"/>
              <a:t> </a:t>
            </a:r>
            <a:r>
              <a:rPr spc="-5" dirty="0"/>
              <a:t>RNN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50482" y="3707383"/>
            <a:ext cx="43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15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5451" y="4800600"/>
            <a:ext cx="1199388" cy="477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4889" y="4840224"/>
            <a:ext cx="1080515" cy="359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0303" y="4800600"/>
            <a:ext cx="1199388" cy="477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9741" y="4840224"/>
            <a:ext cx="1080515" cy="359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1023" y="5241035"/>
            <a:ext cx="386080" cy="433070"/>
          </a:xfrm>
          <a:custGeom>
            <a:avLst/>
            <a:gdLst/>
            <a:ahLst/>
            <a:cxnLst/>
            <a:rect l="l" t="t" r="r" b="b"/>
            <a:pathLst>
              <a:path w="386080" h="433070">
                <a:moveTo>
                  <a:pt x="289178" y="192785"/>
                </a:moveTo>
                <a:lnTo>
                  <a:pt x="96393" y="192785"/>
                </a:lnTo>
                <a:lnTo>
                  <a:pt x="96393" y="432816"/>
                </a:lnTo>
                <a:lnTo>
                  <a:pt x="289178" y="432816"/>
                </a:lnTo>
                <a:lnTo>
                  <a:pt x="289178" y="192785"/>
                </a:lnTo>
                <a:close/>
              </a:path>
              <a:path w="386080" h="433070">
                <a:moveTo>
                  <a:pt x="192786" y="0"/>
                </a:moveTo>
                <a:lnTo>
                  <a:pt x="0" y="192785"/>
                </a:lnTo>
                <a:lnTo>
                  <a:pt x="385571" y="192785"/>
                </a:lnTo>
                <a:lnTo>
                  <a:pt x="1927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1023" y="5241035"/>
            <a:ext cx="386080" cy="433070"/>
          </a:xfrm>
          <a:custGeom>
            <a:avLst/>
            <a:gdLst/>
            <a:ahLst/>
            <a:cxnLst/>
            <a:rect l="l" t="t" r="r" b="b"/>
            <a:pathLst>
              <a:path w="386080" h="433070">
                <a:moveTo>
                  <a:pt x="0" y="192785"/>
                </a:moveTo>
                <a:lnTo>
                  <a:pt x="192786" y="0"/>
                </a:lnTo>
                <a:lnTo>
                  <a:pt x="385571" y="192785"/>
                </a:lnTo>
                <a:lnTo>
                  <a:pt x="289178" y="192785"/>
                </a:lnTo>
                <a:lnTo>
                  <a:pt x="289178" y="432816"/>
                </a:lnTo>
                <a:lnTo>
                  <a:pt x="96393" y="432816"/>
                </a:lnTo>
                <a:lnTo>
                  <a:pt x="96393" y="192785"/>
                </a:lnTo>
                <a:lnTo>
                  <a:pt x="0" y="192785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91784" y="5247132"/>
            <a:ext cx="386080" cy="431800"/>
          </a:xfrm>
          <a:custGeom>
            <a:avLst/>
            <a:gdLst/>
            <a:ahLst/>
            <a:cxnLst/>
            <a:rect l="l" t="t" r="r" b="b"/>
            <a:pathLst>
              <a:path w="386079" h="431800">
                <a:moveTo>
                  <a:pt x="289178" y="192786"/>
                </a:moveTo>
                <a:lnTo>
                  <a:pt x="96392" y="192786"/>
                </a:lnTo>
                <a:lnTo>
                  <a:pt x="96392" y="431292"/>
                </a:lnTo>
                <a:lnTo>
                  <a:pt x="289178" y="431292"/>
                </a:lnTo>
                <a:lnTo>
                  <a:pt x="289178" y="192786"/>
                </a:lnTo>
                <a:close/>
              </a:path>
              <a:path w="386079" h="431800">
                <a:moveTo>
                  <a:pt x="192786" y="0"/>
                </a:moveTo>
                <a:lnTo>
                  <a:pt x="0" y="192786"/>
                </a:lnTo>
                <a:lnTo>
                  <a:pt x="385571" y="192786"/>
                </a:lnTo>
                <a:lnTo>
                  <a:pt x="1927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1784" y="5247132"/>
            <a:ext cx="386080" cy="431800"/>
          </a:xfrm>
          <a:custGeom>
            <a:avLst/>
            <a:gdLst/>
            <a:ahLst/>
            <a:cxnLst/>
            <a:rect l="l" t="t" r="r" b="b"/>
            <a:pathLst>
              <a:path w="386079" h="431800">
                <a:moveTo>
                  <a:pt x="0" y="192786"/>
                </a:moveTo>
                <a:lnTo>
                  <a:pt x="192786" y="0"/>
                </a:lnTo>
                <a:lnTo>
                  <a:pt x="385571" y="192786"/>
                </a:lnTo>
                <a:lnTo>
                  <a:pt x="289178" y="192786"/>
                </a:lnTo>
                <a:lnTo>
                  <a:pt x="289178" y="431292"/>
                </a:lnTo>
                <a:lnTo>
                  <a:pt x="96392" y="431292"/>
                </a:lnTo>
                <a:lnTo>
                  <a:pt x="96392" y="192786"/>
                </a:lnTo>
                <a:lnTo>
                  <a:pt x="0" y="192786"/>
                </a:lnTo>
                <a:close/>
              </a:path>
            </a:pathLst>
          </a:custGeom>
          <a:ln w="1219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7900" y="4794503"/>
            <a:ext cx="1019556" cy="548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7337" y="4834128"/>
            <a:ext cx="900683" cy="431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5988" y="4800600"/>
            <a:ext cx="1018032" cy="5486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5423" y="4840224"/>
            <a:ext cx="899160" cy="431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79550" y="4734559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51847" y="4703445"/>
            <a:ext cx="51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44967" y="4800600"/>
            <a:ext cx="1199388" cy="477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04403" y="4840224"/>
            <a:ext cx="1080516" cy="3596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4923" y="5247132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290322" y="193548"/>
                </a:moveTo>
                <a:lnTo>
                  <a:pt x="96774" y="193548"/>
                </a:lnTo>
                <a:lnTo>
                  <a:pt x="96774" y="431292"/>
                </a:lnTo>
                <a:lnTo>
                  <a:pt x="290322" y="431292"/>
                </a:lnTo>
                <a:lnTo>
                  <a:pt x="290322" y="193548"/>
                </a:lnTo>
                <a:close/>
              </a:path>
              <a:path w="387350" h="431800">
                <a:moveTo>
                  <a:pt x="193548" y="0"/>
                </a:moveTo>
                <a:lnTo>
                  <a:pt x="0" y="193548"/>
                </a:lnTo>
                <a:lnTo>
                  <a:pt x="387096" y="193548"/>
                </a:lnTo>
                <a:lnTo>
                  <a:pt x="1935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4923" y="5247132"/>
            <a:ext cx="387350" cy="431800"/>
          </a:xfrm>
          <a:custGeom>
            <a:avLst/>
            <a:gdLst/>
            <a:ahLst/>
            <a:cxnLst/>
            <a:rect l="l" t="t" r="r" b="b"/>
            <a:pathLst>
              <a:path w="387350" h="431800">
                <a:moveTo>
                  <a:pt x="0" y="193548"/>
                </a:moveTo>
                <a:lnTo>
                  <a:pt x="193548" y="0"/>
                </a:lnTo>
                <a:lnTo>
                  <a:pt x="387096" y="193548"/>
                </a:lnTo>
                <a:lnTo>
                  <a:pt x="290322" y="193548"/>
                </a:lnTo>
                <a:lnTo>
                  <a:pt x="290322" y="431292"/>
                </a:lnTo>
                <a:lnTo>
                  <a:pt x="96774" y="431292"/>
                </a:lnTo>
                <a:lnTo>
                  <a:pt x="96774" y="193548"/>
                </a:lnTo>
                <a:lnTo>
                  <a:pt x="0" y="193548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9129" y="4800600"/>
            <a:ext cx="1019555" cy="548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98564" y="4840224"/>
            <a:ext cx="900684" cy="431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80348" y="4794503"/>
            <a:ext cx="1018031" cy="5486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39783" y="4834128"/>
            <a:ext cx="899160" cy="4312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92973" y="1957578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4">
                <a:moveTo>
                  <a:pt x="0" y="359663"/>
                </a:moveTo>
                <a:lnTo>
                  <a:pt x="1078992" y="359663"/>
                </a:lnTo>
                <a:lnTo>
                  <a:pt x="107899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09915" y="2761488"/>
            <a:ext cx="1199388" cy="477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69352" y="2801112"/>
            <a:ext cx="1080770" cy="360045"/>
          </a:xfrm>
          <a:custGeom>
            <a:avLst/>
            <a:gdLst/>
            <a:ahLst/>
            <a:cxnLst/>
            <a:rect l="l" t="t" r="r" b="b"/>
            <a:pathLst>
              <a:path w="1080770" h="360044">
                <a:moveTo>
                  <a:pt x="0" y="359663"/>
                </a:moveTo>
                <a:lnTo>
                  <a:pt x="1080516" y="359663"/>
                </a:lnTo>
                <a:lnTo>
                  <a:pt x="1080516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08497" y="1951483"/>
            <a:ext cx="1080770" cy="360045"/>
          </a:xfrm>
          <a:custGeom>
            <a:avLst/>
            <a:gdLst/>
            <a:ahLst/>
            <a:cxnLst/>
            <a:rect l="l" t="t" r="r" b="b"/>
            <a:pathLst>
              <a:path w="1080770" h="360044">
                <a:moveTo>
                  <a:pt x="0" y="359663"/>
                </a:moveTo>
                <a:lnTo>
                  <a:pt x="1080515" y="359663"/>
                </a:lnTo>
                <a:lnTo>
                  <a:pt x="1080515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65064" y="2761488"/>
            <a:ext cx="1199388" cy="477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4500" y="2801112"/>
            <a:ext cx="1080770" cy="360045"/>
          </a:xfrm>
          <a:custGeom>
            <a:avLst/>
            <a:gdLst/>
            <a:ahLst/>
            <a:cxnLst/>
            <a:rect l="l" t="t" r="r" b="b"/>
            <a:pathLst>
              <a:path w="1080770" h="360044">
                <a:moveTo>
                  <a:pt x="0" y="359663"/>
                </a:moveTo>
                <a:lnTo>
                  <a:pt x="1080515" y="359663"/>
                </a:lnTo>
                <a:lnTo>
                  <a:pt x="1080515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68057" y="2282951"/>
            <a:ext cx="527303" cy="562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38159" y="2327148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69">
                <a:moveTo>
                  <a:pt x="387096" y="239267"/>
                </a:moveTo>
                <a:lnTo>
                  <a:pt x="0" y="239267"/>
                </a:lnTo>
                <a:lnTo>
                  <a:pt x="193548" y="432815"/>
                </a:lnTo>
                <a:lnTo>
                  <a:pt x="387096" y="239267"/>
                </a:lnTo>
                <a:close/>
              </a:path>
              <a:path w="387350" h="433069">
                <a:moveTo>
                  <a:pt x="290322" y="0"/>
                </a:moveTo>
                <a:lnTo>
                  <a:pt x="96774" y="0"/>
                </a:lnTo>
                <a:lnTo>
                  <a:pt x="96774" y="239267"/>
                </a:lnTo>
                <a:lnTo>
                  <a:pt x="290322" y="239267"/>
                </a:lnTo>
                <a:lnTo>
                  <a:pt x="2903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38159" y="2327148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69">
                <a:moveTo>
                  <a:pt x="387096" y="239267"/>
                </a:moveTo>
                <a:lnTo>
                  <a:pt x="193548" y="432815"/>
                </a:lnTo>
                <a:lnTo>
                  <a:pt x="0" y="239267"/>
                </a:lnTo>
                <a:lnTo>
                  <a:pt x="96774" y="239267"/>
                </a:lnTo>
                <a:lnTo>
                  <a:pt x="96774" y="0"/>
                </a:lnTo>
                <a:lnTo>
                  <a:pt x="290322" y="0"/>
                </a:lnTo>
                <a:lnTo>
                  <a:pt x="290322" y="239267"/>
                </a:lnTo>
                <a:lnTo>
                  <a:pt x="387096" y="239267"/>
                </a:lnTo>
                <a:close/>
              </a:path>
            </a:pathLst>
          </a:custGeom>
          <a:ln w="9144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97297" y="2278379"/>
            <a:ext cx="527303" cy="562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67400" y="2322576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69">
                <a:moveTo>
                  <a:pt x="387096" y="239268"/>
                </a:moveTo>
                <a:lnTo>
                  <a:pt x="0" y="239268"/>
                </a:lnTo>
                <a:lnTo>
                  <a:pt x="193548" y="432815"/>
                </a:lnTo>
                <a:lnTo>
                  <a:pt x="387096" y="239268"/>
                </a:lnTo>
                <a:close/>
              </a:path>
              <a:path w="387350" h="433069">
                <a:moveTo>
                  <a:pt x="290322" y="0"/>
                </a:moveTo>
                <a:lnTo>
                  <a:pt x="96774" y="0"/>
                </a:lnTo>
                <a:lnTo>
                  <a:pt x="96774" y="239268"/>
                </a:lnTo>
                <a:lnTo>
                  <a:pt x="290322" y="239268"/>
                </a:lnTo>
                <a:lnTo>
                  <a:pt x="2903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7400" y="2322576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69">
                <a:moveTo>
                  <a:pt x="387096" y="239268"/>
                </a:moveTo>
                <a:lnTo>
                  <a:pt x="193548" y="432815"/>
                </a:lnTo>
                <a:lnTo>
                  <a:pt x="0" y="239268"/>
                </a:lnTo>
                <a:lnTo>
                  <a:pt x="96774" y="239268"/>
                </a:lnTo>
                <a:lnTo>
                  <a:pt x="96774" y="0"/>
                </a:lnTo>
                <a:lnTo>
                  <a:pt x="290322" y="0"/>
                </a:lnTo>
                <a:lnTo>
                  <a:pt x="290322" y="239268"/>
                </a:lnTo>
                <a:lnTo>
                  <a:pt x="387096" y="239268"/>
                </a:lnTo>
                <a:close/>
              </a:path>
            </a:pathLst>
          </a:custGeom>
          <a:ln w="9144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78824" y="2695956"/>
            <a:ext cx="1018031" cy="5486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38259" y="2735579"/>
            <a:ext cx="899160" cy="4312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50735" y="2689861"/>
            <a:ext cx="1019556" cy="5486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10172" y="2729484"/>
            <a:ext cx="900683" cy="4312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 rot="10860000">
            <a:off x="9903813" y="2812033"/>
            <a:ext cx="61128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90"/>
              </a:lnSpc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 rot="10860000">
            <a:off x="1630992" y="2843148"/>
            <a:ext cx="611797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90"/>
              </a:lnSpc>
            </a:pP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……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45357" y="1951483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4">
                <a:moveTo>
                  <a:pt x="0" y="359663"/>
                </a:moveTo>
                <a:lnTo>
                  <a:pt x="1078992" y="359663"/>
                </a:lnTo>
                <a:lnTo>
                  <a:pt x="107899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01923" y="2761488"/>
            <a:ext cx="1197864" cy="4770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61360" y="2801112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4">
                <a:moveTo>
                  <a:pt x="0" y="359663"/>
                </a:moveTo>
                <a:lnTo>
                  <a:pt x="1078991" y="359663"/>
                </a:lnTo>
                <a:lnTo>
                  <a:pt x="107899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32632" y="2278379"/>
            <a:ext cx="527304" cy="562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2735" y="2322576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69">
                <a:moveTo>
                  <a:pt x="387095" y="239268"/>
                </a:moveTo>
                <a:lnTo>
                  <a:pt x="0" y="239268"/>
                </a:lnTo>
                <a:lnTo>
                  <a:pt x="193547" y="432815"/>
                </a:lnTo>
                <a:lnTo>
                  <a:pt x="387095" y="239268"/>
                </a:lnTo>
                <a:close/>
              </a:path>
              <a:path w="387350" h="433069">
                <a:moveTo>
                  <a:pt x="290321" y="0"/>
                </a:moveTo>
                <a:lnTo>
                  <a:pt x="96774" y="0"/>
                </a:lnTo>
                <a:lnTo>
                  <a:pt x="96774" y="239268"/>
                </a:lnTo>
                <a:lnTo>
                  <a:pt x="290321" y="239268"/>
                </a:lnTo>
                <a:lnTo>
                  <a:pt x="29032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02735" y="2322576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69">
                <a:moveTo>
                  <a:pt x="387095" y="239268"/>
                </a:moveTo>
                <a:lnTo>
                  <a:pt x="193547" y="432815"/>
                </a:lnTo>
                <a:lnTo>
                  <a:pt x="0" y="239268"/>
                </a:lnTo>
                <a:lnTo>
                  <a:pt x="96774" y="239268"/>
                </a:lnTo>
                <a:lnTo>
                  <a:pt x="96774" y="0"/>
                </a:lnTo>
                <a:lnTo>
                  <a:pt x="290321" y="0"/>
                </a:lnTo>
                <a:lnTo>
                  <a:pt x="290321" y="239268"/>
                </a:lnTo>
                <a:lnTo>
                  <a:pt x="387095" y="239268"/>
                </a:lnTo>
                <a:close/>
              </a:path>
            </a:pathLst>
          </a:custGeom>
          <a:ln w="9143">
            <a:solidFill>
              <a:srgbClr val="FFE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86073" y="2689861"/>
            <a:ext cx="1019555" cy="5486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45508" y="2729484"/>
            <a:ext cx="900683" cy="431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46376" y="2695956"/>
            <a:ext cx="1018032" cy="5486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05812" y="2735579"/>
            <a:ext cx="899160" cy="4312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954516" y="3720845"/>
            <a:ext cx="43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15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+2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48937" y="3720845"/>
            <a:ext cx="2336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15" baseline="-16203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657601" y="4009645"/>
            <a:ext cx="739139" cy="8168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17035" y="4049268"/>
            <a:ext cx="620268" cy="6995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274314" y="5685283"/>
            <a:ext cx="1080770" cy="28321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4925" algn="ctr">
              <a:lnSpc>
                <a:spcPts val="2055"/>
              </a:lnSpc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57265" y="5691379"/>
            <a:ext cx="1080770" cy="27360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ts val="2025"/>
              </a:lnSpc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t+1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21929" y="5691379"/>
            <a:ext cx="1080770" cy="27360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403225">
              <a:lnSpc>
                <a:spcPts val="2010"/>
              </a:lnSpc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t+2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45357" y="1822450"/>
            <a:ext cx="107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algn="ctr">
              <a:spcBef>
                <a:spcPts val="100"/>
              </a:spcBef>
            </a:pPr>
            <a:r>
              <a:rPr sz="3600" baseline="-16203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08497" y="1839214"/>
            <a:ext cx="108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spcBef>
                <a:spcPts val="100"/>
              </a:spcBef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t+1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92973" y="1822450"/>
            <a:ext cx="107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2434">
              <a:spcBef>
                <a:spcPts val="100"/>
              </a:spcBef>
            </a:pPr>
            <a:r>
              <a:rPr sz="3600" spc="-7" baseline="-16203" dirty="0">
                <a:latin typeface="Calibri"/>
                <a:cs typeface="Calibri"/>
              </a:rPr>
              <a:t>x</a:t>
            </a:r>
            <a:r>
              <a:rPr sz="1600" spc="-5" dirty="0">
                <a:latin typeface="Calibri"/>
                <a:cs typeface="Calibri"/>
              </a:rPr>
              <a:t>t+2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668267" y="3220212"/>
            <a:ext cx="739140" cy="8168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27704" y="3259836"/>
            <a:ext cx="620268" cy="6995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00929" y="4034029"/>
            <a:ext cx="739139" cy="8168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60364" y="4073652"/>
            <a:ext cx="620268" cy="6995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11597" y="3243073"/>
            <a:ext cx="739139" cy="8168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71033" y="3282697"/>
            <a:ext cx="620267" cy="6995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73211" y="4008121"/>
            <a:ext cx="739140" cy="8168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32647" y="4047744"/>
            <a:ext cx="620268" cy="69951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83880" y="3218689"/>
            <a:ext cx="739140" cy="8153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43317" y="3258311"/>
            <a:ext cx="620267" cy="6979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2649" y="3285745"/>
            <a:ext cx="1725167" cy="115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2649" y="3478529"/>
            <a:ext cx="1725295" cy="193040"/>
          </a:xfrm>
          <a:custGeom>
            <a:avLst/>
            <a:gdLst/>
            <a:ahLst/>
            <a:cxnLst/>
            <a:rect l="l" t="t" r="r" b="b"/>
            <a:pathLst>
              <a:path w="1725295" h="193039">
                <a:moveTo>
                  <a:pt x="1725167" y="0"/>
                </a:moveTo>
                <a:lnTo>
                  <a:pt x="1697448" y="48650"/>
                </a:lnTo>
                <a:lnTo>
                  <a:pt x="1650326" y="78643"/>
                </a:lnTo>
                <a:lnTo>
                  <a:pt x="1582707" y="106142"/>
                </a:lnTo>
                <a:lnTo>
                  <a:pt x="1541859" y="118812"/>
                </a:lnTo>
                <a:lnTo>
                  <a:pt x="1496664" y="130683"/>
                </a:lnTo>
                <a:lnTo>
                  <a:pt x="1447380" y="141700"/>
                </a:lnTo>
                <a:lnTo>
                  <a:pt x="1394267" y="151803"/>
                </a:lnTo>
                <a:lnTo>
                  <a:pt x="1337584" y="160935"/>
                </a:lnTo>
                <a:lnTo>
                  <a:pt x="1277589" y="169037"/>
                </a:lnTo>
                <a:lnTo>
                  <a:pt x="1214542" y="176052"/>
                </a:lnTo>
                <a:lnTo>
                  <a:pt x="1148702" y="181921"/>
                </a:lnTo>
                <a:lnTo>
                  <a:pt x="1080326" y="186587"/>
                </a:lnTo>
                <a:lnTo>
                  <a:pt x="1009676" y="189992"/>
                </a:lnTo>
                <a:lnTo>
                  <a:pt x="937008" y="192077"/>
                </a:lnTo>
                <a:lnTo>
                  <a:pt x="862584" y="192786"/>
                </a:lnTo>
                <a:lnTo>
                  <a:pt x="788159" y="192077"/>
                </a:lnTo>
                <a:lnTo>
                  <a:pt x="715491" y="189992"/>
                </a:lnTo>
                <a:lnTo>
                  <a:pt x="644841" y="186587"/>
                </a:lnTo>
                <a:lnTo>
                  <a:pt x="576465" y="181921"/>
                </a:lnTo>
                <a:lnTo>
                  <a:pt x="510625" y="176052"/>
                </a:lnTo>
                <a:lnTo>
                  <a:pt x="447578" y="169037"/>
                </a:lnTo>
                <a:lnTo>
                  <a:pt x="387583" y="160935"/>
                </a:lnTo>
                <a:lnTo>
                  <a:pt x="330900" y="151803"/>
                </a:lnTo>
                <a:lnTo>
                  <a:pt x="277787" y="141700"/>
                </a:lnTo>
                <a:lnTo>
                  <a:pt x="228503" y="130683"/>
                </a:lnTo>
                <a:lnTo>
                  <a:pt x="183308" y="118812"/>
                </a:lnTo>
                <a:lnTo>
                  <a:pt x="142460" y="106142"/>
                </a:lnTo>
                <a:lnTo>
                  <a:pt x="106218" y="92733"/>
                </a:lnTo>
                <a:lnTo>
                  <a:pt x="48589" y="63929"/>
                </a:lnTo>
                <a:lnTo>
                  <a:pt x="12492" y="32863"/>
                </a:lnTo>
                <a:lnTo>
                  <a:pt x="3166" y="16627"/>
                </a:ln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2649" y="3285744"/>
            <a:ext cx="1725295" cy="1156970"/>
          </a:xfrm>
          <a:custGeom>
            <a:avLst/>
            <a:gdLst/>
            <a:ahLst/>
            <a:cxnLst/>
            <a:rect l="l" t="t" r="r" b="b"/>
            <a:pathLst>
              <a:path w="1725295" h="1156970">
                <a:moveTo>
                  <a:pt x="0" y="192785"/>
                </a:moveTo>
                <a:lnTo>
                  <a:pt x="27719" y="144135"/>
                </a:lnTo>
                <a:lnTo>
                  <a:pt x="74841" y="114142"/>
                </a:lnTo>
                <a:lnTo>
                  <a:pt x="142460" y="86643"/>
                </a:lnTo>
                <a:lnTo>
                  <a:pt x="183308" y="73973"/>
                </a:lnTo>
                <a:lnTo>
                  <a:pt x="228503" y="62102"/>
                </a:lnTo>
                <a:lnTo>
                  <a:pt x="277787" y="51085"/>
                </a:lnTo>
                <a:lnTo>
                  <a:pt x="330900" y="40982"/>
                </a:lnTo>
                <a:lnTo>
                  <a:pt x="387583" y="31850"/>
                </a:lnTo>
                <a:lnTo>
                  <a:pt x="447578" y="23748"/>
                </a:lnTo>
                <a:lnTo>
                  <a:pt x="510625" y="16733"/>
                </a:lnTo>
                <a:lnTo>
                  <a:pt x="576465" y="10864"/>
                </a:lnTo>
                <a:lnTo>
                  <a:pt x="644841" y="6198"/>
                </a:lnTo>
                <a:lnTo>
                  <a:pt x="715491" y="2793"/>
                </a:lnTo>
                <a:lnTo>
                  <a:pt x="788159" y="708"/>
                </a:lnTo>
                <a:lnTo>
                  <a:pt x="862584" y="0"/>
                </a:lnTo>
                <a:lnTo>
                  <a:pt x="937008" y="708"/>
                </a:lnTo>
                <a:lnTo>
                  <a:pt x="1009676" y="2793"/>
                </a:lnTo>
                <a:lnTo>
                  <a:pt x="1080326" y="6198"/>
                </a:lnTo>
                <a:lnTo>
                  <a:pt x="1148702" y="10864"/>
                </a:lnTo>
                <a:lnTo>
                  <a:pt x="1214542" y="16733"/>
                </a:lnTo>
                <a:lnTo>
                  <a:pt x="1277589" y="23748"/>
                </a:lnTo>
                <a:lnTo>
                  <a:pt x="1337584" y="31850"/>
                </a:lnTo>
                <a:lnTo>
                  <a:pt x="1394267" y="40982"/>
                </a:lnTo>
                <a:lnTo>
                  <a:pt x="1447380" y="51085"/>
                </a:lnTo>
                <a:lnTo>
                  <a:pt x="1496664" y="62102"/>
                </a:lnTo>
                <a:lnTo>
                  <a:pt x="1541859" y="73973"/>
                </a:lnTo>
                <a:lnTo>
                  <a:pt x="1582707" y="86643"/>
                </a:lnTo>
                <a:lnTo>
                  <a:pt x="1618949" y="100052"/>
                </a:lnTo>
                <a:lnTo>
                  <a:pt x="1676578" y="128856"/>
                </a:lnTo>
                <a:lnTo>
                  <a:pt x="1712675" y="159922"/>
                </a:lnTo>
                <a:lnTo>
                  <a:pt x="1725167" y="192785"/>
                </a:lnTo>
                <a:lnTo>
                  <a:pt x="1725167" y="963929"/>
                </a:lnTo>
                <a:lnTo>
                  <a:pt x="1697448" y="1012580"/>
                </a:lnTo>
                <a:lnTo>
                  <a:pt x="1650326" y="1042573"/>
                </a:lnTo>
                <a:lnTo>
                  <a:pt x="1582707" y="1070072"/>
                </a:lnTo>
                <a:lnTo>
                  <a:pt x="1541859" y="1082742"/>
                </a:lnTo>
                <a:lnTo>
                  <a:pt x="1496664" y="1094613"/>
                </a:lnTo>
                <a:lnTo>
                  <a:pt x="1447380" y="1105630"/>
                </a:lnTo>
                <a:lnTo>
                  <a:pt x="1394267" y="1115733"/>
                </a:lnTo>
                <a:lnTo>
                  <a:pt x="1337584" y="1124865"/>
                </a:lnTo>
                <a:lnTo>
                  <a:pt x="1277589" y="1132967"/>
                </a:lnTo>
                <a:lnTo>
                  <a:pt x="1214542" y="1139982"/>
                </a:lnTo>
                <a:lnTo>
                  <a:pt x="1148702" y="1145851"/>
                </a:lnTo>
                <a:lnTo>
                  <a:pt x="1080326" y="1150517"/>
                </a:lnTo>
                <a:lnTo>
                  <a:pt x="1009676" y="1153922"/>
                </a:lnTo>
                <a:lnTo>
                  <a:pt x="937008" y="1156007"/>
                </a:lnTo>
                <a:lnTo>
                  <a:pt x="862584" y="1156715"/>
                </a:lnTo>
                <a:lnTo>
                  <a:pt x="788159" y="1156007"/>
                </a:lnTo>
                <a:lnTo>
                  <a:pt x="715491" y="1153922"/>
                </a:lnTo>
                <a:lnTo>
                  <a:pt x="644841" y="1150517"/>
                </a:lnTo>
                <a:lnTo>
                  <a:pt x="576465" y="1145851"/>
                </a:lnTo>
                <a:lnTo>
                  <a:pt x="510625" y="1139982"/>
                </a:lnTo>
                <a:lnTo>
                  <a:pt x="447578" y="1132967"/>
                </a:lnTo>
                <a:lnTo>
                  <a:pt x="387583" y="1124865"/>
                </a:lnTo>
                <a:lnTo>
                  <a:pt x="330900" y="1115733"/>
                </a:lnTo>
                <a:lnTo>
                  <a:pt x="277787" y="1105630"/>
                </a:lnTo>
                <a:lnTo>
                  <a:pt x="228503" y="1094613"/>
                </a:lnTo>
                <a:lnTo>
                  <a:pt x="183308" y="1082742"/>
                </a:lnTo>
                <a:lnTo>
                  <a:pt x="142460" y="1070072"/>
                </a:lnTo>
                <a:lnTo>
                  <a:pt x="106218" y="1056663"/>
                </a:lnTo>
                <a:lnTo>
                  <a:pt x="48589" y="1027859"/>
                </a:lnTo>
                <a:lnTo>
                  <a:pt x="12492" y="996793"/>
                </a:lnTo>
                <a:lnTo>
                  <a:pt x="0" y="963929"/>
                </a:lnTo>
                <a:lnTo>
                  <a:pt x="0" y="192785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0020" y="3563493"/>
            <a:ext cx="1089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Memo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5" dirty="0">
                <a:latin typeface="Calibri"/>
                <a:cs typeface="Calibri"/>
              </a:rPr>
              <a:t>Cell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58034" y="609676"/>
            <a:ext cx="744347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Long </a:t>
            </a:r>
            <a:r>
              <a:rPr spc="-5" dirty="0"/>
              <a:t>Short-term </a:t>
            </a:r>
            <a:r>
              <a:rPr dirty="0"/>
              <a:t>Memory</a:t>
            </a:r>
            <a:r>
              <a:rPr spc="-75" dirty="0"/>
              <a:t> </a:t>
            </a:r>
            <a:r>
              <a:rPr spc="-5" dirty="0"/>
              <a:t>(LSTM)</a:t>
            </a:r>
          </a:p>
        </p:txBody>
      </p:sp>
      <p:sp>
        <p:nvSpPr>
          <p:cNvPr id="7" name="object 7"/>
          <p:cNvSpPr/>
          <p:nvPr/>
        </p:nvSpPr>
        <p:spPr>
          <a:xfrm>
            <a:off x="3963924" y="5154168"/>
            <a:ext cx="2657855" cy="568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3923" y="5154167"/>
            <a:ext cx="2658110" cy="568960"/>
          </a:xfrm>
          <a:custGeom>
            <a:avLst/>
            <a:gdLst/>
            <a:ahLst/>
            <a:cxnLst/>
            <a:rect l="l" t="t" r="r" b="b"/>
            <a:pathLst>
              <a:path w="2658110" h="568960">
                <a:moveTo>
                  <a:pt x="0" y="568451"/>
                </a:moveTo>
                <a:lnTo>
                  <a:pt x="2657855" y="568451"/>
                </a:lnTo>
                <a:lnTo>
                  <a:pt x="2657855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0500" y="5224398"/>
            <a:ext cx="261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3924" y="2202179"/>
            <a:ext cx="2657855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3923" y="2202179"/>
            <a:ext cx="2658110" cy="570230"/>
          </a:xfrm>
          <a:custGeom>
            <a:avLst/>
            <a:gdLst/>
            <a:ahLst/>
            <a:cxnLst/>
            <a:rect l="l" t="t" r="r" b="b"/>
            <a:pathLst>
              <a:path w="2658110" h="570230">
                <a:moveTo>
                  <a:pt x="0" y="569976"/>
                </a:moveTo>
                <a:lnTo>
                  <a:pt x="2657855" y="569976"/>
                </a:lnTo>
                <a:lnTo>
                  <a:pt x="2657855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00500" y="2272029"/>
            <a:ext cx="261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2605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Output</a:t>
            </a:r>
            <a:r>
              <a:rPr sz="2400" spc="-15" dirty="0">
                <a:latin typeface="Calibri"/>
                <a:cs typeface="Calibri"/>
              </a:rPr>
              <a:t> Gate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86372" y="3457955"/>
            <a:ext cx="1322831" cy="839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6371" y="3457956"/>
            <a:ext cx="1323340" cy="840105"/>
          </a:xfrm>
          <a:custGeom>
            <a:avLst/>
            <a:gdLst/>
            <a:ahLst/>
            <a:cxnLst/>
            <a:rect l="l" t="t" r="r" b="b"/>
            <a:pathLst>
              <a:path w="1323340" h="840104">
                <a:moveTo>
                  <a:pt x="0" y="839724"/>
                </a:moveTo>
                <a:lnTo>
                  <a:pt x="1322831" y="839724"/>
                </a:lnTo>
                <a:lnTo>
                  <a:pt x="1322831" y="0"/>
                </a:lnTo>
                <a:lnTo>
                  <a:pt x="0" y="0"/>
                </a:lnTo>
                <a:lnTo>
                  <a:pt x="0" y="839724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89421" y="3480004"/>
            <a:ext cx="1290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algn="ctr"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Forget</a:t>
            </a:r>
            <a:endParaRPr sz="2400">
              <a:latin typeface="Calibri"/>
              <a:cs typeface="Calibri"/>
            </a:endParaRPr>
          </a:p>
          <a:p>
            <a:pPr marL="25400" algn="ctr"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Gate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53383" y="2400300"/>
            <a:ext cx="469900" cy="173990"/>
          </a:xfrm>
          <a:custGeom>
            <a:avLst/>
            <a:gdLst/>
            <a:ahLst/>
            <a:cxnLst/>
            <a:rect l="l" t="t" r="r" b="b"/>
            <a:pathLst>
              <a:path w="469900" h="173989">
                <a:moveTo>
                  <a:pt x="295910" y="0"/>
                </a:moveTo>
                <a:lnTo>
                  <a:pt x="295910" y="173736"/>
                </a:lnTo>
                <a:lnTo>
                  <a:pt x="411733" y="115824"/>
                </a:lnTo>
                <a:lnTo>
                  <a:pt x="324866" y="115824"/>
                </a:lnTo>
                <a:lnTo>
                  <a:pt x="324866" y="57912"/>
                </a:lnTo>
                <a:lnTo>
                  <a:pt x="411734" y="57912"/>
                </a:lnTo>
                <a:lnTo>
                  <a:pt x="295910" y="0"/>
                </a:lnTo>
                <a:close/>
              </a:path>
              <a:path w="469900" h="173989">
                <a:moveTo>
                  <a:pt x="295910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95910" y="115824"/>
                </a:lnTo>
                <a:lnTo>
                  <a:pt x="295910" y="57912"/>
                </a:lnTo>
                <a:close/>
              </a:path>
              <a:path w="469900" h="173989">
                <a:moveTo>
                  <a:pt x="411734" y="57912"/>
                </a:moveTo>
                <a:lnTo>
                  <a:pt x="324866" y="57912"/>
                </a:lnTo>
                <a:lnTo>
                  <a:pt x="324866" y="115824"/>
                </a:lnTo>
                <a:lnTo>
                  <a:pt x="411733" y="115824"/>
                </a:lnTo>
                <a:lnTo>
                  <a:pt x="469646" y="86867"/>
                </a:lnTo>
                <a:lnTo>
                  <a:pt x="411734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3383" y="5350764"/>
            <a:ext cx="469900" cy="173990"/>
          </a:xfrm>
          <a:custGeom>
            <a:avLst/>
            <a:gdLst/>
            <a:ahLst/>
            <a:cxnLst/>
            <a:rect l="l" t="t" r="r" b="b"/>
            <a:pathLst>
              <a:path w="469900" h="173989">
                <a:moveTo>
                  <a:pt x="295910" y="0"/>
                </a:moveTo>
                <a:lnTo>
                  <a:pt x="295910" y="173736"/>
                </a:lnTo>
                <a:lnTo>
                  <a:pt x="411734" y="115824"/>
                </a:lnTo>
                <a:lnTo>
                  <a:pt x="324866" y="115824"/>
                </a:lnTo>
                <a:lnTo>
                  <a:pt x="324866" y="57912"/>
                </a:lnTo>
                <a:lnTo>
                  <a:pt x="411734" y="57912"/>
                </a:lnTo>
                <a:lnTo>
                  <a:pt x="295910" y="0"/>
                </a:lnTo>
                <a:close/>
              </a:path>
              <a:path w="469900" h="173989">
                <a:moveTo>
                  <a:pt x="295910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95910" y="115824"/>
                </a:lnTo>
                <a:lnTo>
                  <a:pt x="295910" y="57912"/>
                </a:lnTo>
                <a:close/>
              </a:path>
              <a:path w="469900" h="173989">
                <a:moveTo>
                  <a:pt x="411734" y="57912"/>
                </a:moveTo>
                <a:lnTo>
                  <a:pt x="324866" y="57912"/>
                </a:lnTo>
                <a:lnTo>
                  <a:pt x="324866" y="115824"/>
                </a:lnTo>
                <a:lnTo>
                  <a:pt x="411734" y="115824"/>
                </a:lnTo>
                <a:lnTo>
                  <a:pt x="469646" y="86868"/>
                </a:lnTo>
                <a:lnTo>
                  <a:pt x="411734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0555" y="5666232"/>
            <a:ext cx="173990" cy="614680"/>
          </a:xfrm>
          <a:custGeom>
            <a:avLst/>
            <a:gdLst/>
            <a:ahLst/>
            <a:cxnLst/>
            <a:rect l="l" t="t" r="r" b="b"/>
            <a:pathLst>
              <a:path w="173989" h="614679">
                <a:moveTo>
                  <a:pt x="115824" y="144780"/>
                </a:moveTo>
                <a:lnTo>
                  <a:pt x="57912" y="144780"/>
                </a:lnTo>
                <a:lnTo>
                  <a:pt x="57912" y="614603"/>
                </a:lnTo>
                <a:lnTo>
                  <a:pt x="115824" y="614603"/>
                </a:lnTo>
                <a:lnTo>
                  <a:pt x="115824" y="144780"/>
                </a:lnTo>
                <a:close/>
              </a:path>
              <a:path w="173989" h="614679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8" y="144780"/>
                </a:lnTo>
                <a:lnTo>
                  <a:pt x="86868" y="0"/>
                </a:lnTo>
                <a:close/>
              </a:path>
              <a:path w="173989" h="614679">
                <a:moveTo>
                  <a:pt x="159258" y="144780"/>
                </a:moveTo>
                <a:lnTo>
                  <a:pt x="115824" y="144780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2747" y="4442460"/>
            <a:ext cx="173990" cy="716915"/>
          </a:xfrm>
          <a:custGeom>
            <a:avLst/>
            <a:gdLst/>
            <a:ahLst/>
            <a:cxnLst/>
            <a:rect l="l" t="t" r="r" b="b"/>
            <a:pathLst>
              <a:path w="173989" h="716914">
                <a:moveTo>
                  <a:pt x="115824" y="144779"/>
                </a:moveTo>
                <a:lnTo>
                  <a:pt x="57912" y="144779"/>
                </a:lnTo>
                <a:lnTo>
                  <a:pt x="57912" y="716788"/>
                </a:lnTo>
                <a:lnTo>
                  <a:pt x="115824" y="716788"/>
                </a:lnTo>
                <a:lnTo>
                  <a:pt x="115824" y="144779"/>
                </a:lnTo>
                <a:close/>
              </a:path>
              <a:path w="173989" h="716914">
                <a:moveTo>
                  <a:pt x="86867" y="0"/>
                </a:moveTo>
                <a:lnTo>
                  <a:pt x="0" y="173735"/>
                </a:lnTo>
                <a:lnTo>
                  <a:pt x="57912" y="173735"/>
                </a:lnTo>
                <a:lnTo>
                  <a:pt x="57912" y="144779"/>
                </a:lnTo>
                <a:lnTo>
                  <a:pt x="159258" y="144779"/>
                </a:lnTo>
                <a:lnTo>
                  <a:pt x="86867" y="0"/>
                </a:lnTo>
                <a:close/>
              </a:path>
              <a:path w="173989" h="716914">
                <a:moveTo>
                  <a:pt x="159258" y="144779"/>
                </a:moveTo>
                <a:lnTo>
                  <a:pt x="115824" y="144779"/>
                </a:lnTo>
                <a:lnTo>
                  <a:pt x="115824" y="173735"/>
                </a:lnTo>
                <a:lnTo>
                  <a:pt x="173736" y="173735"/>
                </a:lnTo>
                <a:lnTo>
                  <a:pt x="159258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8364" y="1693164"/>
            <a:ext cx="173990" cy="509270"/>
          </a:xfrm>
          <a:custGeom>
            <a:avLst/>
            <a:gdLst/>
            <a:ahLst/>
            <a:cxnLst/>
            <a:rect l="l" t="t" r="r" b="b"/>
            <a:pathLst>
              <a:path w="173989" h="509269">
                <a:moveTo>
                  <a:pt x="115824" y="144780"/>
                </a:moveTo>
                <a:lnTo>
                  <a:pt x="57912" y="144780"/>
                </a:lnTo>
                <a:lnTo>
                  <a:pt x="57912" y="508888"/>
                </a:lnTo>
                <a:lnTo>
                  <a:pt x="115824" y="508888"/>
                </a:lnTo>
                <a:lnTo>
                  <a:pt x="115824" y="144780"/>
                </a:lnTo>
                <a:close/>
              </a:path>
              <a:path w="173989" h="509269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8" y="144780"/>
                </a:lnTo>
                <a:lnTo>
                  <a:pt x="86868" y="0"/>
                </a:lnTo>
                <a:close/>
              </a:path>
              <a:path w="173989" h="509269">
                <a:moveTo>
                  <a:pt x="159258" y="144780"/>
                </a:moveTo>
                <a:lnTo>
                  <a:pt x="115824" y="144780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24170" y="2956561"/>
            <a:ext cx="1944370" cy="501015"/>
          </a:xfrm>
          <a:custGeom>
            <a:avLst/>
            <a:gdLst/>
            <a:ahLst/>
            <a:cxnLst/>
            <a:rect l="l" t="t" r="r" b="b"/>
            <a:pathLst>
              <a:path w="1944370" h="501014">
                <a:moveTo>
                  <a:pt x="980439" y="0"/>
                </a:moveTo>
                <a:lnTo>
                  <a:pt x="917701" y="2666"/>
                </a:lnTo>
                <a:lnTo>
                  <a:pt x="855344" y="10413"/>
                </a:lnTo>
                <a:lnTo>
                  <a:pt x="793114" y="22987"/>
                </a:lnTo>
                <a:lnTo>
                  <a:pt x="731012" y="39750"/>
                </a:lnTo>
                <a:lnTo>
                  <a:pt x="669289" y="60578"/>
                </a:lnTo>
                <a:lnTo>
                  <a:pt x="607694" y="84962"/>
                </a:lnTo>
                <a:lnTo>
                  <a:pt x="546353" y="112775"/>
                </a:lnTo>
                <a:lnTo>
                  <a:pt x="485013" y="143255"/>
                </a:lnTo>
                <a:lnTo>
                  <a:pt x="424052" y="176529"/>
                </a:lnTo>
                <a:lnTo>
                  <a:pt x="363092" y="211962"/>
                </a:lnTo>
                <a:lnTo>
                  <a:pt x="302387" y="249300"/>
                </a:lnTo>
                <a:lnTo>
                  <a:pt x="241680" y="288289"/>
                </a:lnTo>
                <a:lnTo>
                  <a:pt x="181101" y="328422"/>
                </a:lnTo>
                <a:lnTo>
                  <a:pt x="120650" y="369569"/>
                </a:lnTo>
                <a:lnTo>
                  <a:pt x="0" y="453263"/>
                </a:lnTo>
                <a:lnTo>
                  <a:pt x="33019" y="500761"/>
                </a:lnTo>
                <a:lnTo>
                  <a:pt x="153415" y="417322"/>
                </a:lnTo>
                <a:lnTo>
                  <a:pt x="213613" y="376427"/>
                </a:lnTo>
                <a:lnTo>
                  <a:pt x="213742" y="376427"/>
                </a:lnTo>
                <a:lnTo>
                  <a:pt x="273557" y="336676"/>
                </a:lnTo>
                <a:lnTo>
                  <a:pt x="333375" y="298195"/>
                </a:lnTo>
                <a:lnTo>
                  <a:pt x="392778" y="261747"/>
                </a:lnTo>
                <a:lnTo>
                  <a:pt x="422694" y="244093"/>
                </a:lnTo>
                <a:lnTo>
                  <a:pt x="422528" y="244093"/>
                </a:lnTo>
                <a:lnTo>
                  <a:pt x="452627" y="226822"/>
                </a:lnTo>
                <a:lnTo>
                  <a:pt x="482116" y="210565"/>
                </a:lnTo>
                <a:lnTo>
                  <a:pt x="511713" y="194817"/>
                </a:lnTo>
                <a:lnTo>
                  <a:pt x="541413" y="179577"/>
                </a:lnTo>
                <a:lnTo>
                  <a:pt x="571500" y="164845"/>
                </a:lnTo>
                <a:lnTo>
                  <a:pt x="601090" y="151129"/>
                </a:lnTo>
                <a:lnTo>
                  <a:pt x="630103" y="138429"/>
                </a:lnTo>
                <a:lnTo>
                  <a:pt x="629919" y="138429"/>
                </a:lnTo>
                <a:lnTo>
                  <a:pt x="659529" y="126237"/>
                </a:lnTo>
                <a:lnTo>
                  <a:pt x="688941" y="115062"/>
                </a:lnTo>
                <a:lnTo>
                  <a:pt x="718584" y="104648"/>
                </a:lnTo>
                <a:lnTo>
                  <a:pt x="718312" y="104648"/>
                </a:lnTo>
                <a:lnTo>
                  <a:pt x="747618" y="95250"/>
                </a:lnTo>
                <a:lnTo>
                  <a:pt x="776735" y="86867"/>
                </a:lnTo>
                <a:lnTo>
                  <a:pt x="776604" y="86867"/>
                </a:lnTo>
                <a:lnTo>
                  <a:pt x="806327" y="79375"/>
                </a:lnTo>
                <a:lnTo>
                  <a:pt x="806068" y="79375"/>
                </a:lnTo>
                <a:lnTo>
                  <a:pt x="836167" y="72770"/>
                </a:lnTo>
                <a:lnTo>
                  <a:pt x="836424" y="72770"/>
                </a:lnTo>
                <a:lnTo>
                  <a:pt x="864424" y="67690"/>
                </a:lnTo>
                <a:lnTo>
                  <a:pt x="864107" y="67690"/>
                </a:lnTo>
                <a:lnTo>
                  <a:pt x="893321" y="63500"/>
                </a:lnTo>
                <a:lnTo>
                  <a:pt x="893063" y="63500"/>
                </a:lnTo>
                <a:lnTo>
                  <a:pt x="923163" y="60325"/>
                </a:lnTo>
                <a:lnTo>
                  <a:pt x="924026" y="60325"/>
                </a:lnTo>
                <a:lnTo>
                  <a:pt x="952118" y="58547"/>
                </a:lnTo>
                <a:lnTo>
                  <a:pt x="950976" y="58547"/>
                </a:lnTo>
                <a:lnTo>
                  <a:pt x="980439" y="57925"/>
                </a:lnTo>
                <a:lnTo>
                  <a:pt x="979804" y="57912"/>
                </a:lnTo>
                <a:lnTo>
                  <a:pt x="1284181" y="57912"/>
                </a:lnTo>
                <a:lnTo>
                  <a:pt x="1260855" y="49656"/>
                </a:lnTo>
                <a:lnTo>
                  <a:pt x="1198879" y="30861"/>
                </a:lnTo>
                <a:lnTo>
                  <a:pt x="1136777" y="16128"/>
                </a:lnTo>
                <a:lnTo>
                  <a:pt x="1074419" y="5968"/>
                </a:lnTo>
                <a:lnTo>
                  <a:pt x="1011808" y="635"/>
                </a:lnTo>
                <a:lnTo>
                  <a:pt x="980439" y="0"/>
                </a:lnTo>
                <a:close/>
              </a:path>
              <a:path w="1944370" h="501014">
                <a:moveTo>
                  <a:pt x="1784939" y="402167"/>
                </a:moveTo>
                <a:lnTo>
                  <a:pt x="1752091" y="449706"/>
                </a:lnTo>
                <a:lnTo>
                  <a:pt x="1944369" y="477012"/>
                </a:lnTo>
                <a:lnTo>
                  <a:pt x="1912306" y="418591"/>
                </a:lnTo>
                <a:lnTo>
                  <a:pt x="1808860" y="418591"/>
                </a:lnTo>
                <a:lnTo>
                  <a:pt x="1784939" y="402167"/>
                </a:lnTo>
                <a:close/>
              </a:path>
              <a:path w="1944370" h="501014">
                <a:moveTo>
                  <a:pt x="1817866" y="354511"/>
                </a:moveTo>
                <a:lnTo>
                  <a:pt x="1784939" y="402167"/>
                </a:lnTo>
                <a:lnTo>
                  <a:pt x="1808860" y="418591"/>
                </a:lnTo>
                <a:lnTo>
                  <a:pt x="1841627" y="370839"/>
                </a:lnTo>
                <a:lnTo>
                  <a:pt x="1817866" y="354511"/>
                </a:lnTo>
                <a:close/>
              </a:path>
              <a:path w="1944370" h="501014">
                <a:moveTo>
                  <a:pt x="1850897" y="306704"/>
                </a:moveTo>
                <a:lnTo>
                  <a:pt x="1817866" y="354511"/>
                </a:lnTo>
                <a:lnTo>
                  <a:pt x="1841627" y="370839"/>
                </a:lnTo>
                <a:lnTo>
                  <a:pt x="1808860" y="418591"/>
                </a:lnTo>
                <a:lnTo>
                  <a:pt x="1912306" y="418591"/>
                </a:lnTo>
                <a:lnTo>
                  <a:pt x="1850897" y="306704"/>
                </a:lnTo>
                <a:close/>
              </a:path>
              <a:path w="1944370" h="501014">
                <a:moveTo>
                  <a:pt x="153475" y="417322"/>
                </a:moveTo>
                <a:lnTo>
                  <a:pt x="153288" y="417449"/>
                </a:lnTo>
                <a:lnTo>
                  <a:pt x="153475" y="417322"/>
                </a:lnTo>
                <a:close/>
              </a:path>
              <a:path w="1944370" h="501014">
                <a:moveTo>
                  <a:pt x="1802811" y="376300"/>
                </a:moveTo>
                <a:lnTo>
                  <a:pt x="1747265" y="376300"/>
                </a:lnTo>
                <a:lnTo>
                  <a:pt x="1747646" y="376554"/>
                </a:lnTo>
                <a:lnTo>
                  <a:pt x="1784939" y="402167"/>
                </a:lnTo>
                <a:lnTo>
                  <a:pt x="1802811" y="376300"/>
                </a:lnTo>
                <a:close/>
              </a:path>
              <a:path w="1944370" h="501014">
                <a:moveTo>
                  <a:pt x="213742" y="376427"/>
                </a:moveTo>
                <a:lnTo>
                  <a:pt x="213613" y="376427"/>
                </a:lnTo>
                <a:lnTo>
                  <a:pt x="213359" y="376681"/>
                </a:lnTo>
                <a:lnTo>
                  <a:pt x="213742" y="376427"/>
                </a:lnTo>
                <a:close/>
              </a:path>
              <a:path w="1944370" h="501014">
                <a:moveTo>
                  <a:pt x="1747332" y="376346"/>
                </a:moveTo>
                <a:lnTo>
                  <a:pt x="1747635" y="376554"/>
                </a:lnTo>
                <a:lnTo>
                  <a:pt x="1747332" y="376346"/>
                </a:lnTo>
                <a:close/>
              </a:path>
              <a:path w="1944370" h="501014">
                <a:moveTo>
                  <a:pt x="1791916" y="336676"/>
                </a:moveTo>
                <a:lnTo>
                  <a:pt x="1687449" y="336676"/>
                </a:lnTo>
                <a:lnTo>
                  <a:pt x="1747332" y="376346"/>
                </a:lnTo>
                <a:lnTo>
                  <a:pt x="1802811" y="376300"/>
                </a:lnTo>
                <a:lnTo>
                  <a:pt x="1817866" y="354511"/>
                </a:lnTo>
                <a:lnTo>
                  <a:pt x="1791916" y="336676"/>
                </a:lnTo>
                <a:close/>
              </a:path>
              <a:path w="1944370" h="501014">
                <a:moveTo>
                  <a:pt x="1734183" y="298195"/>
                </a:moveTo>
                <a:lnTo>
                  <a:pt x="1627504" y="298195"/>
                </a:lnTo>
                <a:lnTo>
                  <a:pt x="1687702" y="336930"/>
                </a:lnTo>
                <a:lnTo>
                  <a:pt x="1687449" y="336676"/>
                </a:lnTo>
                <a:lnTo>
                  <a:pt x="1791916" y="336676"/>
                </a:lnTo>
                <a:lnTo>
                  <a:pt x="1779904" y="328422"/>
                </a:lnTo>
                <a:lnTo>
                  <a:pt x="1734183" y="298195"/>
                </a:lnTo>
                <a:close/>
              </a:path>
              <a:path w="1944370" h="501014">
                <a:moveTo>
                  <a:pt x="1649722" y="243839"/>
                </a:moveTo>
                <a:lnTo>
                  <a:pt x="1538096" y="243839"/>
                </a:lnTo>
                <a:lnTo>
                  <a:pt x="1568195" y="261747"/>
                </a:lnTo>
                <a:lnTo>
                  <a:pt x="1628013" y="298576"/>
                </a:lnTo>
                <a:lnTo>
                  <a:pt x="1627504" y="298195"/>
                </a:lnTo>
                <a:lnTo>
                  <a:pt x="1734183" y="298195"/>
                </a:lnTo>
                <a:lnTo>
                  <a:pt x="1719199" y="288289"/>
                </a:lnTo>
                <a:lnTo>
                  <a:pt x="1658619" y="249300"/>
                </a:lnTo>
                <a:lnTo>
                  <a:pt x="1649722" y="243839"/>
                </a:lnTo>
                <a:close/>
              </a:path>
              <a:path w="1944370" h="501014">
                <a:moveTo>
                  <a:pt x="333407" y="298195"/>
                </a:moveTo>
                <a:lnTo>
                  <a:pt x="332993" y="298450"/>
                </a:lnTo>
                <a:lnTo>
                  <a:pt x="333407" y="298195"/>
                </a:lnTo>
                <a:close/>
              </a:path>
              <a:path w="1944370" h="501014">
                <a:moveTo>
                  <a:pt x="393191" y="261492"/>
                </a:moveTo>
                <a:lnTo>
                  <a:pt x="392683" y="261747"/>
                </a:lnTo>
                <a:lnTo>
                  <a:pt x="393191" y="261492"/>
                </a:lnTo>
                <a:close/>
              </a:path>
              <a:path w="1944370" h="501014">
                <a:moveTo>
                  <a:pt x="1567688" y="261492"/>
                </a:moveTo>
                <a:lnTo>
                  <a:pt x="1568101" y="261747"/>
                </a:lnTo>
                <a:lnTo>
                  <a:pt x="1567688" y="261492"/>
                </a:lnTo>
                <a:close/>
              </a:path>
              <a:path w="1944370" h="501014">
                <a:moveTo>
                  <a:pt x="422909" y="243966"/>
                </a:moveTo>
                <a:lnTo>
                  <a:pt x="422528" y="244093"/>
                </a:lnTo>
                <a:lnTo>
                  <a:pt x="422694" y="244093"/>
                </a:lnTo>
                <a:lnTo>
                  <a:pt x="422909" y="243966"/>
                </a:lnTo>
                <a:close/>
              </a:path>
              <a:path w="1944370" h="501014">
                <a:moveTo>
                  <a:pt x="1621996" y="226822"/>
                </a:moveTo>
                <a:lnTo>
                  <a:pt x="1508252" y="226822"/>
                </a:lnTo>
                <a:lnTo>
                  <a:pt x="1538351" y="244093"/>
                </a:lnTo>
                <a:lnTo>
                  <a:pt x="1538096" y="243839"/>
                </a:lnTo>
                <a:lnTo>
                  <a:pt x="1649722" y="243839"/>
                </a:lnTo>
                <a:lnTo>
                  <a:pt x="1621996" y="226822"/>
                </a:lnTo>
                <a:close/>
              </a:path>
              <a:path w="1944370" h="501014">
                <a:moveTo>
                  <a:pt x="452706" y="226822"/>
                </a:moveTo>
                <a:lnTo>
                  <a:pt x="452246" y="227075"/>
                </a:lnTo>
                <a:lnTo>
                  <a:pt x="452706" y="226822"/>
                </a:lnTo>
                <a:close/>
              </a:path>
              <a:path w="1944370" h="501014">
                <a:moveTo>
                  <a:pt x="1478533" y="210438"/>
                </a:moveTo>
                <a:lnTo>
                  <a:pt x="1508632" y="227075"/>
                </a:lnTo>
                <a:lnTo>
                  <a:pt x="1508252" y="226822"/>
                </a:lnTo>
                <a:lnTo>
                  <a:pt x="1621996" y="226822"/>
                </a:lnTo>
                <a:lnTo>
                  <a:pt x="1597787" y="211962"/>
                </a:lnTo>
                <a:lnTo>
                  <a:pt x="1595425" y="210565"/>
                </a:lnTo>
                <a:lnTo>
                  <a:pt x="1478914" y="210565"/>
                </a:lnTo>
                <a:lnTo>
                  <a:pt x="1478533" y="210438"/>
                </a:lnTo>
                <a:close/>
              </a:path>
              <a:path w="1944370" h="501014">
                <a:moveTo>
                  <a:pt x="1448815" y="194563"/>
                </a:moveTo>
                <a:lnTo>
                  <a:pt x="1478914" y="210565"/>
                </a:lnTo>
                <a:lnTo>
                  <a:pt x="1595425" y="210565"/>
                </a:lnTo>
                <a:lnTo>
                  <a:pt x="1568594" y="194690"/>
                </a:lnTo>
                <a:lnTo>
                  <a:pt x="1449196" y="194690"/>
                </a:lnTo>
                <a:lnTo>
                  <a:pt x="1448815" y="194563"/>
                </a:lnTo>
                <a:close/>
              </a:path>
              <a:path w="1944370" h="501014">
                <a:moveTo>
                  <a:pt x="512190" y="194563"/>
                </a:moveTo>
                <a:lnTo>
                  <a:pt x="511682" y="194817"/>
                </a:lnTo>
                <a:lnTo>
                  <a:pt x="512190" y="194563"/>
                </a:lnTo>
                <a:close/>
              </a:path>
              <a:path w="1944370" h="501014">
                <a:moveTo>
                  <a:pt x="1541828" y="179324"/>
                </a:moveTo>
                <a:lnTo>
                  <a:pt x="1419097" y="179324"/>
                </a:lnTo>
                <a:lnTo>
                  <a:pt x="1419605" y="179577"/>
                </a:lnTo>
                <a:lnTo>
                  <a:pt x="1449196" y="194690"/>
                </a:lnTo>
                <a:lnTo>
                  <a:pt x="1568594" y="194690"/>
                </a:lnTo>
                <a:lnTo>
                  <a:pt x="1567306" y="193928"/>
                </a:lnTo>
                <a:lnTo>
                  <a:pt x="1541828" y="179324"/>
                </a:lnTo>
                <a:close/>
              </a:path>
              <a:path w="1944370" h="501014">
                <a:moveTo>
                  <a:pt x="1419351" y="179453"/>
                </a:moveTo>
                <a:lnTo>
                  <a:pt x="1419595" y="179577"/>
                </a:lnTo>
                <a:lnTo>
                  <a:pt x="1419351" y="179453"/>
                </a:lnTo>
                <a:close/>
              </a:path>
              <a:path w="1944370" h="501014">
                <a:moveTo>
                  <a:pt x="1515870" y="164845"/>
                </a:moveTo>
                <a:lnTo>
                  <a:pt x="1389506" y="164845"/>
                </a:lnTo>
                <a:lnTo>
                  <a:pt x="1419351" y="179453"/>
                </a:lnTo>
                <a:lnTo>
                  <a:pt x="1419097" y="179324"/>
                </a:lnTo>
                <a:lnTo>
                  <a:pt x="1541828" y="179324"/>
                </a:lnTo>
                <a:lnTo>
                  <a:pt x="1536953" y="176529"/>
                </a:lnTo>
                <a:lnTo>
                  <a:pt x="1515870" y="164845"/>
                </a:lnTo>
                <a:close/>
              </a:path>
              <a:path w="1944370" h="501014">
                <a:moveTo>
                  <a:pt x="571539" y="164845"/>
                </a:moveTo>
                <a:lnTo>
                  <a:pt x="570991" y="165100"/>
                </a:lnTo>
                <a:lnTo>
                  <a:pt x="571539" y="164845"/>
                </a:lnTo>
                <a:close/>
              </a:path>
              <a:path w="1944370" h="501014">
                <a:moveTo>
                  <a:pt x="1490577" y="151129"/>
                </a:moveTo>
                <a:lnTo>
                  <a:pt x="1359915" y="151129"/>
                </a:lnTo>
                <a:lnTo>
                  <a:pt x="1390014" y="165100"/>
                </a:lnTo>
                <a:lnTo>
                  <a:pt x="1389506" y="164845"/>
                </a:lnTo>
                <a:lnTo>
                  <a:pt x="1515870" y="164845"/>
                </a:lnTo>
                <a:lnTo>
                  <a:pt x="1506474" y="159638"/>
                </a:lnTo>
                <a:lnTo>
                  <a:pt x="1490577" y="151129"/>
                </a:lnTo>
                <a:close/>
              </a:path>
              <a:path w="1944370" h="501014">
                <a:moveTo>
                  <a:pt x="601161" y="151129"/>
                </a:moveTo>
                <a:lnTo>
                  <a:pt x="600582" y="151384"/>
                </a:lnTo>
                <a:lnTo>
                  <a:pt x="601161" y="151129"/>
                </a:lnTo>
                <a:close/>
              </a:path>
              <a:path w="1944370" h="501014">
                <a:moveTo>
                  <a:pt x="1300733" y="125984"/>
                </a:moveTo>
                <a:lnTo>
                  <a:pt x="1330959" y="138429"/>
                </a:lnTo>
                <a:lnTo>
                  <a:pt x="1360424" y="151384"/>
                </a:lnTo>
                <a:lnTo>
                  <a:pt x="1359915" y="151129"/>
                </a:lnTo>
                <a:lnTo>
                  <a:pt x="1490577" y="151129"/>
                </a:lnTo>
                <a:lnTo>
                  <a:pt x="1475866" y="143255"/>
                </a:lnTo>
                <a:lnTo>
                  <a:pt x="1445259" y="127635"/>
                </a:lnTo>
                <a:lnTo>
                  <a:pt x="1442382" y="126237"/>
                </a:lnTo>
                <a:lnTo>
                  <a:pt x="1301495" y="126237"/>
                </a:lnTo>
                <a:lnTo>
                  <a:pt x="1300733" y="125984"/>
                </a:lnTo>
                <a:close/>
              </a:path>
              <a:path w="1944370" h="501014">
                <a:moveTo>
                  <a:pt x="630681" y="138175"/>
                </a:moveTo>
                <a:lnTo>
                  <a:pt x="629919" y="138429"/>
                </a:lnTo>
                <a:lnTo>
                  <a:pt x="630103" y="138429"/>
                </a:lnTo>
                <a:lnTo>
                  <a:pt x="630681" y="138175"/>
                </a:lnTo>
                <a:close/>
              </a:path>
              <a:path w="1944370" h="501014">
                <a:moveTo>
                  <a:pt x="1330325" y="138175"/>
                </a:moveTo>
                <a:lnTo>
                  <a:pt x="1330903" y="138429"/>
                </a:lnTo>
                <a:lnTo>
                  <a:pt x="1330325" y="138175"/>
                </a:lnTo>
                <a:close/>
              </a:path>
              <a:path w="1944370" h="501014">
                <a:moveTo>
                  <a:pt x="1397047" y="104520"/>
                </a:moveTo>
                <a:lnTo>
                  <a:pt x="1242059" y="104520"/>
                </a:lnTo>
                <a:lnTo>
                  <a:pt x="1272158" y="115062"/>
                </a:lnTo>
                <a:lnTo>
                  <a:pt x="1301495" y="126237"/>
                </a:lnTo>
                <a:lnTo>
                  <a:pt x="1442382" y="126237"/>
                </a:lnTo>
                <a:lnTo>
                  <a:pt x="1414652" y="112775"/>
                </a:lnTo>
                <a:lnTo>
                  <a:pt x="1397047" y="104520"/>
                </a:lnTo>
                <a:close/>
              </a:path>
              <a:path w="1944370" h="501014">
                <a:moveTo>
                  <a:pt x="689609" y="114807"/>
                </a:moveTo>
                <a:lnTo>
                  <a:pt x="688847" y="115062"/>
                </a:lnTo>
                <a:lnTo>
                  <a:pt x="689609" y="114807"/>
                </a:lnTo>
                <a:close/>
              </a:path>
              <a:path w="1944370" h="501014">
                <a:moveTo>
                  <a:pt x="1271396" y="114807"/>
                </a:moveTo>
                <a:lnTo>
                  <a:pt x="1272065" y="115062"/>
                </a:lnTo>
                <a:lnTo>
                  <a:pt x="1271396" y="114807"/>
                </a:lnTo>
                <a:close/>
              </a:path>
              <a:path w="1944370" h="501014">
                <a:moveTo>
                  <a:pt x="1376185" y="94995"/>
                </a:moveTo>
                <a:lnTo>
                  <a:pt x="1212595" y="94995"/>
                </a:lnTo>
                <a:lnTo>
                  <a:pt x="1242694" y="104775"/>
                </a:lnTo>
                <a:lnTo>
                  <a:pt x="1242059" y="104520"/>
                </a:lnTo>
                <a:lnTo>
                  <a:pt x="1397047" y="104520"/>
                </a:lnTo>
                <a:lnTo>
                  <a:pt x="1384045" y="98425"/>
                </a:lnTo>
                <a:lnTo>
                  <a:pt x="1376185" y="94995"/>
                </a:lnTo>
                <a:close/>
              </a:path>
              <a:path w="1944370" h="501014">
                <a:moveTo>
                  <a:pt x="718946" y="104520"/>
                </a:moveTo>
                <a:lnTo>
                  <a:pt x="718312" y="104648"/>
                </a:lnTo>
                <a:lnTo>
                  <a:pt x="718584" y="104648"/>
                </a:lnTo>
                <a:lnTo>
                  <a:pt x="718946" y="104520"/>
                </a:lnTo>
                <a:close/>
              </a:path>
              <a:path w="1944370" h="501014">
                <a:moveTo>
                  <a:pt x="748410" y="94995"/>
                </a:moveTo>
                <a:lnTo>
                  <a:pt x="747521" y="95250"/>
                </a:lnTo>
                <a:lnTo>
                  <a:pt x="748410" y="94995"/>
                </a:lnTo>
                <a:close/>
              </a:path>
              <a:path w="1944370" h="501014">
                <a:moveTo>
                  <a:pt x="1183258" y="86613"/>
                </a:moveTo>
                <a:lnTo>
                  <a:pt x="1213357" y="95250"/>
                </a:lnTo>
                <a:lnTo>
                  <a:pt x="1212595" y="94995"/>
                </a:lnTo>
                <a:lnTo>
                  <a:pt x="1376185" y="94995"/>
                </a:lnTo>
                <a:lnTo>
                  <a:pt x="1357552" y="86867"/>
                </a:lnTo>
                <a:lnTo>
                  <a:pt x="1184275" y="86867"/>
                </a:lnTo>
                <a:lnTo>
                  <a:pt x="1183258" y="86613"/>
                </a:lnTo>
                <a:close/>
              </a:path>
              <a:path w="1944370" h="501014">
                <a:moveTo>
                  <a:pt x="777620" y="86613"/>
                </a:moveTo>
                <a:lnTo>
                  <a:pt x="776604" y="86867"/>
                </a:lnTo>
                <a:lnTo>
                  <a:pt x="776735" y="86867"/>
                </a:lnTo>
                <a:lnTo>
                  <a:pt x="777620" y="86613"/>
                </a:lnTo>
                <a:close/>
              </a:path>
              <a:path w="1944370" h="501014">
                <a:moveTo>
                  <a:pt x="1154176" y="79248"/>
                </a:moveTo>
                <a:lnTo>
                  <a:pt x="1184275" y="86867"/>
                </a:lnTo>
                <a:lnTo>
                  <a:pt x="1357552" y="86867"/>
                </a:lnTo>
                <a:lnTo>
                  <a:pt x="1353184" y="84962"/>
                </a:lnTo>
                <a:lnTo>
                  <a:pt x="1339525" y="79375"/>
                </a:lnTo>
                <a:lnTo>
                  <a:pt x="1154938" y="79375"/>
                </a:lnTo>
                <a:lnTo>
                  <a:pt x="1154176" y="79248"/>
                </a:lnTo>
                <a:close/>
              </a:path>
              <a:path w="1944370" h="501014">
                <a:moveTo>
                  <a:pt x="806830" y="79248"/>
                </a:moveTo>
                <a:lnTo>
                  <a:pt x="806068" y="79375"/>
                </a:lnTo>
                <a:lnTo>
                  <a:pt x="806327" y="79375"/>
                </a:lnTo>
                <a:lnTo>
                  <a:pt x="806830" y="79248"/>
                </a:lnTo>
                <a:close/>
              </a:path>
              <a:path w="1944370" h="501014">
                <a:moveTo>
                  <a:pt x="1323382" y="72770"/>
                </a:moveTo>
                <a:lnTo>
                  <a:pt x="1124839" y="72770"/>
                </a:lnTo>
                <a:lnTo>
                  <a:pt x="1154938" y="79375"/>
                </a:lnTo>
                <a:lnTo>
                  <a:pt x="1339525" y="79375"/>
                </a:lnTo>
                <a:lnTo>
                  <a:pt x="1323382" y="72770"/>
                </a:lnTo>
                <a:close/>
              </a:path>
              <a:path w="1944370" h="501014">
                <a:moveTo>
                  <a:pt x="836424" y="72770"/>
                </a:moveTo>
                <a:lnTo>
                  <a:pt x="836167" y="72770"/>
                </a:lnTo>
                <a:lnTo>
                  <a:pt x="835025" y="73025"/>
                </a:lnTo>
                <a:lnTo>
                  <a:pt x="836424" y="72770"/>
                </a:lnTo>
                <a:close/>
              </a:path>
              <a:path w="1944370" h="501014">
                <a:moveTo>
                  <a:pt x="1095755" y="67563"/>
                </a:moveTo>
                <a:lnTo>
                  <a:pt x="1125854" y="73025"/>
                </a:lnTo>
                <a:lnTo>
                  <a:pt x="1124839" y="72770"/>
                </a:lnTo>
                <a:lnTo>
                  <a:pt x="1323382" y="72770"/>
                </a:lnTo>
                <a:lnTo>
                  <a:pt x="1322451" y="72389"/>
                </a:lnTo>
                <a:lnTo>
                  <a:pt x="1310223" y="67690"/>
                </a:lnTo>
                <a:lnTo>
                  <a:pt x="1096771" y="67690"/>
                </a:lnTo>
                <a:lnTo>
                  <a:pt x="1095755" y="67563"/>
                </a:lnTo>
                <a:close/>
              </a:path>
              <a:path w="1944370" h="501014">
                <a:moveTo>
                  <a:pt x="865124" y="67563"/>
                </a:moveTo>
                <a:lnTo>
                  <a:pt x="864107" y="67690"/>
                </a:lnTo>
                <a:lnTo>
                  <a:pt x="864424" y="67690"/>
                </a:lnTo>
                <a:lnTo>
                  <a:pt x="865124" y="67563"/>
                </a:lnTo>
                <a:close/>
              </a:path>
              <a:path w="1944370" h="501014">
                <a:moveTo>
                  <a:pt x="1066842" y="63397"/>
                </a:moveTo>
                <a:lnTo>
                  <a:pt x="1096771" y="67690"/>
                </a:lnTo>
                <a:lnTo>
                  <a:pt x="1310223" y="67690"/>
                </a:lnTo>
                <a:lnTo>
                  <a:pt x="1299317" y="63500"/>
                </a:lnTo>
                <a:lnTo>
                  <a:pt x="1067815" y="63500"/>
                </a:lnTo>
                <a:lnTo>
                  <a:pt x="1066842" y="63397"/>
                </a:lnTo>
                <a:close/>
              </a:path>
              <a:path w="1944370" h="501014">
                <a:moveTo>
                  <a:pt x="894037" y="63397"/>
                </a:moveTo>
                <a:lnTo>
                  <a:pt x="893063" y="63500"/>
                </a:lnTo>
                <a:lnTo>
                  <a:pt x="893321" y="63500"/>
                </a:lnTo>
                <a:lnTo>
                  <a:pt x="894037" y="63397"/>
                </a:lnTo>
                <a:close/>
              </a:path>
              <a:path w="1944370" h="501014">
                <a:moveTo>
                  <a:pt x="1298987" y="63373"/>
                </a:moveTo>
                <a:lnTo>
                  <a:pt x="1066672" y="63373"/>
                </a:lnTo>
                <a:lnTo>
                  <a:pt x="1067815" y="63500"/>
                </a:lnTo>
                <a:lnTo>
                  <a:pt x="1299317" y="63500"/>
                </a:lnTo>
                <a:lnTo>
                  <a:pt x="1298987" y="63373"/>
                </a:lnTo>
                <a:close/>
              </a:path>
              <a:path w="1944370" h="501014">
                <a:moveTo>
                  <a:pt x="1290999" y="60325"/>
                </a:moveTo>
                <a:lnTo>
                  <a:pt x="1037716" y="60325"/>
                </a:lnTo>
                <a:lnTo>
                  <a:pt x="1066842" y="63397"/>
                </a:lnTo>
                <a:lnTo>
                  <a:pt x="1066672" y="63373"/>
                </a:lnTo>
                <a:lnTo>
                  <a:pt x="1298987" y="63373"/>
                </a:lnTo>
                <a:lnTo>
                  <a:pt x="1291716" y="60578"/>
                </a:lnTo>
                <a:lnTo>
                  <a:pt x="1290999" y="60325"/>
                </a:lnTo>
                <a:close/>
              </a:path>
              <a:path w="1944370" h="501014">
                <a:moveTo>
                  <a:pt x="924026" y="60325"/>
                </a:moveTo>
                <a:lnTo>
                  <a:pt x="923163" y="60325"/>
                </a:lnTo>
                <a:lnTo>
                  <a:pt x="922019" y="60451"/>
                </a:lnTo>
                <a:lnTo>
                  <a:pt x="924026" y="60325"/>
                </a:lnTo>
                <a:close/>
              </a:path>
              <a:path w="1944370" h="501014">
                <a:moveTo>
                  <a:pt x="1284181" y="57912"/>
                </a:moveTo>
                <a:lnTo>
                  <a:pt x="981075" y="57912"/>
                </a:lnTo>
                <a:lnTo>
                  <a:pt x="980439" y="57925"/>
                </a:lnTo>
                <a:lnTo>
                  <a:pt x="1009903" y="58547"/>
                </a:lnTo>
                <a:lnTo>
                  <a:pt x="1008760" y="58547"/>
                </a:lnTo>
                <a:lnTo>
                  <a:pt x="1038859" y="60451"/>
                </a:lnTo>
                <a:lnTo>
                  <a:pt x="1037716" y="60325"/>
                </a:lnTo>
                <a:lnTo>
                  <a:pt x="1290999" y="60325"/>
                </a:lnTo>
                <a:lnTo>
                  <a:pt x="1284181" y="57912"/>
                </a:lnTo>
                <a:close/>
              </a:path>
              <a:path w="1944370" h="501014">
                <a:moveTo>
                  <a:pt x="981075" y="57912"/>
                </a:moveTo>
                <a:lnTo>
                  <a:pt x="979804" y="57912"/>
                </a:lnTo>
                <a:lnTo>
                  <a:pt x="980439" y="57925"/>
                </a:lnTo>
                <a:lnTo>
                  <a:pt x="981075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0553" y="4259072"/>
            <a:ext cx="1929130" cy="625475"/>
          </a:xfrm>
          <a:custGeom>
            <a:avLst/>
            <a:gdLst/>
            <a:ahLst/>
            <a:cxnLst/>
            <a:rect l="l" t="t" r="r" b="b"/>
            <a:pathLst>
              <a:path w="1929129" h="625475">
                <a:moveTo>
                  <a:pt x="159505" y="247360"/>
                </a:moveTo>
                <a:lnTo>
                  <a:pt x="128461" y="295279"/>
                </a:lnTo>
                <a:lnTo>
                  <a:pt x="175133" y="325246"/>
                </a:lnTo>
                <a:lnTo>
                  <a:pt x="238887" y="364616"/>
                </a:lnTo>
                <a:lnTo>
                  <a:pt x="302387" y="402716"/>
                </a:lnTo>
                <a:lnTo>
                  <a:pt x="366013" y="438911"/>
                </a:lnTo>
                <a:lnTo>
                  <a:pt x="429641" y="473201"/>
                </a:lnTo>
                <a:lnTo>
                  <a:pt x="493141" y="504825"/>
                </a:lnTo>
                <a:lnTo>
                  <a:pt x="556513" y="533653"/>
                </a:lnTo>
                <a:lnTo>
                  <a:pt x="619887" y="559180"/>
                </a:lnTo>
                <a:lnTo>
                  <a:pt x="683260" y="581151"/>
                </a:lnTo>
                <a:lnTo>
                  <a:pt x="746379" y="599185"/>
                </a:lnTo>
                <a:lnTo>
                  <a:pt x="809498" y="612775"/>
                </a:lnTo>
                <a:lnTo>
                  <a:pt x="872489" y="621538"/>
                </a:lnTo>
                <a:lnTo>
                  <a:pt x="935227" y="624966"/>
                </a:lnTo>
                <a:lnTo>
                  <a:pt x="966597" y="624585"/>
                </a:lnTo>
                <a:lnTo>
                  <a:pt x="1028954" y="619505"/>
                </a:lnTo>
                <a:lnTo>
                  <a:pt x="1090676" y="608457"/>
                </a:lnTo>
                <a:lnTo>
                  <a:pt x="1151763" y="592201"/>
                </a:lnTo>
                <a:lnTo>
                  <a:pt x="1212214" y="570738"/>
                </a:lnTo>
                <a:lnTo>
                  <a:pt x="1219249" y="567816"/>
                </a:lnTo>
                <a:lnTo>
                  <a:pt x="935227" y="567816"/>
                </a:lnTo>
                <a:lnTo>
                  <a:pt x="936242" y="567804"/>
                </a:lnTo>
                <a:lnTo>
                  <a:pt x="906526" y="566801"/>
                </a:lnTo>
                <a:lnTo>
                  <a:pt x="907669" y="566801"/>
                </a:lnTo>
                <a:lnTo>
                  <a:pt x="879122" y="564641"/>
                </a:lnTo>
                <a:lnTo>
                  <a:pt x="878713" y="564641"/>
                </a:lnTo>
                <a:lnTo>
                  <a:pt x="877443" y="564514"/>
                </a:lnTo>
                <a:lnTo>
                  <a:pt x="877624" y="564514"/>
                </a:lnTo>
                <a:lnTo>
                  <a:pt x="848233" y="561085"/>
                </a:lnTo>
                <a:lnTo>
                  <a:pt x="848577" y="561085"/>
                </a:lnTo>
                <a:lnTo>
                  <a:pt x="819023" y="556386"/>
                </a:lnTo>
                <a:lnTo>
                  <a:pt x="819387" y="556386"/>
                </a:lnTo>
                <a:lnTo>
                  <a:pt x="790734" y="550798"/>
                </a:lnTo>
                <a:lnTo>
                  <a:pt x="790448" y="550798"/>
                </a:lnTo>
                <a:lnTo>
                  <a:pt x="760792" y="543813"/>
                </a:lnTo>
                <a:lnTo>
                  <a:pt x="760602" y="543813"/>
                </a:lnTo>
                <a:lnTo>
                  <a:pt x="730952" y="535939"/>
                </a:lnTo>
                <a:lnTo>
                  <a:pt x="729996" y="535685"/>
                </a:lnTo>
                <a:lnTo>
                  <a:pt x="700981" y="526795"/>
                </a:lnTo>
                <a:lnTo>
                  <a:pt x="700786" y="526795"/>
                </a:lnTo>
                <a:lnTo>
                  <a:pt x="669798" y="516635"/>
                </a:lnTo>
                <a:lnTo>
                  <a:pt x="669990" y="516635"/>
                </a:lnTo>
                <a:lnTo>
                  <a:pt x="640395" y="505840"/>
                </a:lnTo>
                <a:lnTo>
                  <a:pt x="609346" y="493775"/>
                </a:lnTo>
                <a:lnTo>
                  <a:pt x="578738" y="481075"/>
                </a:lnTo>
                <a:lnTo>
                  <a:pt x="548829" y="467740"/>
                </a:lnTo>
                <a:lnTo>
                  <a:pt x="518068" y="453389"/>
                </a:lnTo>
                <a:lnTo>
                  <a:pt x="487182" y="438276"/>
                </a:lnTo>
                <a:lnTo>
                  <a:pt x="487045" y="438276"/>
                </a:lnTo>
                <a:lnTo>
                  <a:pt x="455675" y="422275"/>
                </a:lnTo>
                <a:lnTo>
                  <a:pt x="424688" y="405891"/>
                </a:lnTo>
                <a:lnTo>
                  <a:pt x="393573" y="388873"/>
                </a:lnTo>
                <a:lnTo>
                  <a:pt x="330962" y="353186"/>
                </a:lnTo>
                <a:lnTo>
                  <a:pt x="268776" y="315975"/>
                </a:lnTo>
                <a:lnTo>
                  <a:pt x="205769" y="276986"/>
                </a:lnTo>
                <a:lnTo>
                  <a:pt x="159505" y="247360"/>
                </a:lnTo>
                <a:close/>
              </a:path>
              <a:path w="1929129" h="625475">
                <a:moveTo>
                  <a:pt x="936242" y="567804"/>
                </a:moveTo>
                <a:lnTo>
                  <a:pt x="935227" y="567816"/>
                </a:lnTo>
                <a:lnTo>
                  <a:pt x="936625" y="567816"/>
                </a:lnTo>
                <a:lnTo>
                  <a:pt x="936242" y="567804"/>
                </a:lnTo>
                <a:close/>
              </a:path>
              <a:path w="1929129" h="625475">
                <a:moveTo>
                  <a:pt x="993480" y="565808"/>
                </a:moveTo>
                <a:lnTo>
                  <a:pt x="963930" y="567435"/>
                </a:lnTo>
                <a:lnTo>
                  <a:pt x="965200" y="567435"/>
                </a:lnTo>
                <a:lnTo>
                  <a:pt x="936242" y="567804"/>
                </a:lnTo>
                <a:lnTo>
                  <a:pt x="936625" y="567816"/>
                </a:lnTo>
                <a:lnTo>
                  <a:pt x="1219249" y="567816"/>
                </a:lnTo>
                <a:lnTo>
                  <a:pt x="1223836" y="565911"/>
                </a:lnTo>
                <a:lnTo>
                  <a:pt x="992505" y="565911"/>
                </a:lnTo>
                <a:lnTo>
                  <a:pt x="993480" y="565808"/>
                </a:lnTo>
                <a:close/>
              </a:path>
              <a:path w="1929129" h="625475">
                <a:moveTo>
                  <a:pt x="993901" y="565784"/>
                </a:moveTo>
                <a:lnTo>
                  <a:pt x="993480" y="565808"/>
                </a:lnTo>
                <a:lnTo>
                  <a:pt x="992505" y="565911"/>
                </a:lnTo>
                <a:lnTo>
                  <a:pt x="993901" y="565784"/>
                </a:lnTo>
                <a:close/>
              </a:path>
              <a:path w="1929129" h="625475">
                <a:moveTo>
                  <a:pt x="1224142" y="565784"/>
                </a:moveTo>
                <a:lnTo>
                  <a:pt x="993901" y="565784"/>
                </a:lnTo>
                <a:lnTo>
                  <a:pt x="992505" y="565911"/>
                </a:lnTo>
                <a:lnTo>
                  <a:pt x="1223836" y="565911"/>
                </a:lnTo>
                <a:lnTo>
                  <a:pt x="1224142" y="565784"/>
                </a:lnTo>
                <a:close/>
              </a:path>
              <a:path w="1929129" h="625475">
                <a:moveTo>
                  <a:pt x="1231482" y="562736"/>
                </a:moveTo>
                <a:lnTo>
                  <a:pt x="1022350" y="562736"/>
                </a:lnTo>
                <a:lnTo>
                  <a:pt x="993480" y="565808"/>
                </a:lnTo>
                <a:lnTo>
                  <a:pt x="993901" y="565784"/>
                </a:lnTo>
                <a:lnTo>
                  <a:pt x="1224142" y="565784"/>
                </a:lnTo>
                <a:lnTo>
                  <a:pt x="1231482" y="562736"/>
                </a:lnTo>
                <a:close/>
              </a:path>
              <a:path w="1929129" h="625475">
                <a:moveTo>
                  <a:pt x="877958" y="564554"/>
                </a:moveTo>
                <a:lnTo>
                  <a:pt x="878713" y="564641"/>
                </a:lnTo>
                <a:lnTo>
                  <a:pt x="879122" y="564641"/>
                </a:lnTo>
                <a:lnTo>
                  <a:pt x="877958" y="564554"/>
                </a:lnTo>
                <a:close/>
              </a:path>
              <a:path w="1929129" h="625475">
                <a:moveTo>
                  <a:pt x="877624" y="564514"/>
                </a:moveTo>
                <a:lnTo>
                  <a:pt x="877443" y="564514"/>
                </a:lnTo>
                <a:lnTo>
                  <a:pt x="877958" y="564554"/>
                </a:lnTo>
                <a:lnTo>
                  <a:pt x="877624" y="564514"/>
                </a:lnTo>
                <a:close/>
              </a:path>
              <a:path w="1929129" h="625475">
                <a:moveTo>
                  <a:pt x="1050475" y="558302"/>
                </a:moveTo>
                <a:lnTo>
                  <a:pt x="1020952" y="562863"/>
                </a:lnTo>
                <a:lnTo>
                  <a:pt x="1022350" y="562736"/>
                </a:lnTo>
                <a:lnTo>
                  <a:pt x="1231482" y="562736"/>
                </a:lnTo>
                <a:lnTo>
                  <a:pt x="1241575" y="558545"/>
                </a:lnTo>
                <a:lnTo>
                  <a:pt x="1049274" y="558545"/>
                </a:lnTo>
                <a:lnTo>
                  <a:pt x="1050475" y="558302"/>
                </a:lnTo>
                <a:close/>
              </a:path>
              <a:path w="1929129" h="625475">
                <a:moveTo>
                  <a:pt x="848577" y="561085"/>
                </a:moveTo>
                <a:lnTo>
                  <a:pt x="848233" y="561085"/>
                </a:lnTo>
                <a:lnTo>
                  <a:pt x="849376" y="561213"/>
                </a:lnTo>
                <a:lnTo>
                  <a:pt x="848577" y="561085"/>
                </a:lnTo>
                <a:close/>
              </a:path>
              <a:path w="1929129" h="625475">
                <a:moveTo>
                  <a:pt x="1242187" y="558291"/>
                </a:moveTo>
                <a:lnTo>
                  <a:pt x="1050491" y="558302"/>
                </a:lnTo>
                <a:lnTo>
                  <a:pt x="1049274" y="558545"/>
                </a:lnTo>
                <a:lnTo>
                  <a:pt x="1241575" y="558545"/>
                </a:lnTo>
                <a:lnTo>
                  <a:pt x="1242187" y="558291"/>
                </a:lnTo>
                <a:close/>
              </a:path>
              <a:path w="1929129" h="625475">
                <a:moveTo>
                  <a:pt x="1254803" y="552576"/>
                </a:moveTo>
                <a:lnTo>
                  <a:pt x="1078738" y="552576"/>
                </a:lnTo>
                <a:lnTo>
                  <a:pt x="1077595" y="552830"/>
                </a:lnTo>
                <a:lnTo>
                  <a:pt x="1050475" y="558302"/>
                </a:lnTo>
                <a:lnTo>
                  <a:pt x="1242187" y="558291"/>
                </a:lnTo>
                <a:lnTo>
                  <a:pt x="1254803" y="552576"/>
                </a:lnTo>
                <a:close/>
              </a:path>
              <a:path w="1929129" h="625475">
                <a:moveTo>
                  <a:pt x="819387" y="556386"/>
                </a:moveTo>
                <a:lnTo>
                  <a:pt x="819023" y="556386"/>
                </a:lnTo>
                <a:lnTo>
                  <a:pt x="820038" y="556513"/>
                </a:lnTo>
                <a:lnTo>
                  <a:pt x="819387" y="556386"/>
                </a:lnTo>
                <a:close/>
              </a:path>
              <a:path w="1929129" h="625475">
                <a:moveTo>
                  <a:pt x="1078128" y="552700"/>
                </a:moveTo>
                <a:lnTo>
                  <a:pt x="1077484" y="552830"/>
                </a:lnTo>
                <a:lnTo>
                  <a:pt x="1078128" y="552700"/>
                </a:lnTo>
                <a:close/>
              </a:path>
              <a:path w="1929129" h="625475">
                <a:moveTo>
                  <a:pt x="1270222" y="545591"/>
                </a:moveTo>
                <a:lnTo>
                  <a:pt x="1107186" y="545591"/>
                </a:lnTo>
                <a:lnTo>
                  <a:pt x="1078128" y="552700"/>
                </a:lnTo>
                <a:lnTo>
                  <a:pt x="1078738" y="552576"/>
                </a:lnTo>
                <a:lnTo>
                  <a:pt x="1254803" y="552576"/>
                </a:lnTo>
                <a:lnTo>
                  <a:pt x="1270222" y="545591"/>
                </a:lnTo>
                <a:close/>
              </a:path>
              <a:path w="1929129" h="625475">
                <a:moveTo>
                  <a:pt x="789432" y="550544"/>
                </a:moveTo>
                <a:lnTo>
                  <a:pt x="790448" y="550798"/>
                </a:lnTo>
                <a:lnTo>
                  <a:pt x="790734" y="550798"/>
                </a:lnTo>
                <a:lnTo>
                  <a:pt x="789432" y="550544"/>
                </a:lnTo>
                <a:close/>
              </a:path>
              <a:path w="1929129" h="625475">
                <a:moveTo>
                  <a:pt x="1286960" y="537463"/>
                </a:moveTo>
                <a:lnTo>
                  <a:pt x="1135380" y="537463"/>
                </a:lnTo>
                <a:lnTo>
                  <a:pt x="1106043" y="545845"/>
                </a:lnTo>
                <a:lnTo>
                  <a:pt x="1107186" y="545591"/>
                </a:lnTo>
                <a:lnTo>
                  <a:pt x="1270222" y="545591"/>
                </a:lnTo>
                <a:lnTo>
                  <a:pt x="1271905" y="544829"/>
                </a:lnTo>
                <a:lnTo>
                  <a:pt x="1286960" y="537463"/>
                </a:lnTo>
                <a:close/>
              </a:path>
              <a:path w="1929129" h="625475">
                <a:moveTo>
                  <a:pt x="759713" y="543559"/>
                </a:moveTo>
                <a:lnTo>
                  <a:pt x="760602" y="543813"/>
                </a:lnTo>
                <a:lnTo>
                  <a:pt x="760792" y="543813"/>
                </a:lnTo>
                <a:lnTo>
                  <a:pt x="759713" y="543559"/>
                </a:lnTo>
                <a:close/>
              </a:path>
              <a:path w="1929129" h="625475">
                <a:moveTo>
                  <a:pt x="1163473" y="528099"/>
                </a:moveTo>
                <a:lnTo>
                  <a:pt x="1134364" y="537717"/>
                </a:lnTo>
                <a:lnTo>
                  <a:pt x="1135380" y="537463"/>
                </a:lnTo>
                <a:lnTo>
                  <a:pt x="1286960" y="537463"/>
                </a:lnTo>
                <a:lnTo>
                  <a:pt x="1301496" y="530351"/>
                </a:lnTo>
                <a:lnTo>
                  <a:pt x="1305104" y="528446"/>
                </a:lnTo>
                <a:lnTo>
                  <a:pt x="1162558" y="528446"/>
                </a:lnTo>
                <a:lnTo>
                  <a:pt x="1163473" y="528099"/>
                </a:lnTo>
                <a:close/>
              </a:path>
              <a:path w="1929129" h="625475">
                <a:moveTo>
                  <a:pt x="730439" y="535803"/>
                </a:moveTo>
                <a:lnTo>
                  <a:pt x="730885" y="535939"/>
                </a:lnTo>
                <a:lnTo>
                  <a:pt x="730439" y="535803"/>
                </a:lnTo>
                <a:close/>
              </a:path>
              <a:path w="1929129" h="625475">
                <a:moveTo>
                  <a:pt x="730054" y="535685"/>
                </a:moveTo>
                <a:lnTo>
                  <a:pt x="730439" y="535803"/>
                </a:lnTo>
                <a:lnTo>
                  <a:pt x="730054" y="535685"/>
                </a:lnTo>
                <a:close/>
              </a:path>
              <a:path w="1929129" h="625475">
                <a:moveTo>
                  <a:pt x="1305826" y="528065"/>
                </a:moveTo>
                <a:lnTo>
                  <a:pt x="1163574" y="528065"/>
                </a:lnTo>
                <a:lnTo>
                  <a:pt x="1162558" y="528446"/>
                </a:lnTo>
                <a:lnTo>
                  <a:pt x="1305104" y="528446"/>
                </a:lnTo>
                <a:lnTo>
                  <a:pt x="1305826" y="528065"/>
                </a:lnTo>
                <a:close/>
              </a:path>
              <a:path w="1929129" h="625475">
                <a:moveTo>
                  <a:pt x="1347040" y="505713"/>
                </a:moveTo>
                <a:lnTo>
                  <a:pt x="1219835" y="505713"/>
                </a:lnTo>
                <a:lnTo>
                  <a:pt x="1190752" y="517778"/>
                </a:lnTo>
                <a:lnTo>
                  <a:pt x="1163473" y="528099"/>
                </a:lnTo>
                <a:lnTo>
                  <a:pt x="1305826" y="528065"/>
                </a:lnTo>
                <a:lnTo>
                  <a:pt x="1331087" y="514730"/>
                </a:lnTo>
                <a:lnTo>
                  <a:pt x="1347040" y="505713"/>
                </a:lnTo>
                <a:close/>
              </a:path>
              <a:path w="1929129" h="625475">
                <a:moveTo>
                  <a:pt x="700151" y="526541"/>
                </a:moveTo>
                <a:lnTo>
                  <a:pt x="700786" y="526795"/>
                </a:lnTo>
                <a:lnTo>
                  <a:pt x="700981" y="526795"/>
                </a:lnTo>
                <a:lnTo>
                  <a:pt x="700151" y="526541"/>
                </a:lnTo>
                <a:close/>
              </a:path>
              <a:path w="1929129" h="625475">
                <a:moveTo>
                  <a:pt x="1191641" y="517397"/>
                </a:moveTo>
                <a:lnTo>
                  <a:pt x="1190638" y="517778"/>
                </a:lnTo>
                <a:lnTo>
                  <a:pt x="1191641" y="517397"/>
                </a:lnTo>
                <a:close/>
              </a:path>
              <a:path w="1929129" h="625475">
                <a:moveTo>
                  <a:pt x="669990" y="516635"/>
                </a:moveTo>
                <a:lnTo>
                  <a:pt x="669798" y="516635"/>
                </a:lnTo>
                <a:lnTo>
                  <a:pt x="670687" y="516889"/>
                </a:lnTo>
                <a:lnTo>
                  <a:pt x="669990" y="516635"/>
                </a:lnTo>
                <a:close/>
              </a:path>
              <a:path w="1929129" h="625475">
                <a:moveTo>
                  <a:pt x="1392277" y="479170"/>
                </a:moveTo>
                <a:lnTo>
                  <a:pt x="1276096" y="479170"/>
                </a:lnTo>
                <a:lnTo>
                  <a:pt x="1247139" y="493267"/>
                </a:lnTo>
                <a:lnTo>
                  <a:pt x="1219241" y="505960"/>
                </a:lnTo>
                <a:lnTo>
                  <a:pt x="1219835" y="505713"/>
                </a:lnTo>
                <a:lnTo>
                  <a:pt x="1347040" y="505713"/>
                </a:lnTo>
                <a:lnTo>
                  <a:pt x="1360297" y="498220"/>
                </a:lnTo>
                <a:lnTo>
                  <a:pt x="1389634" y="480821"/>
                </a:lnTo>
                <a:lnTo>
                  <a:pt x="1392277" y="479170"/>
                </a:lnTo>
                <a:close/>
              </a:path>
              <a:path w="1929129" h="625475">
                <a:moveTo>
                  <a:pt x="639699" y="505586"/>
                </a:moveTo>
                <a:lnTo>
                  <a:pt x="640334" y="505840"/>
                </a:lnTo>
                <a:lnTo>
                  <a:pt x="639699" y="505586"/>
                </a:lnTo>
                <a:close/>
              </a:path>
              <a:path w="1929129" h="625475">
                <a:moveTo>
                  <a:pt x="609713" y="493919"/>
                </a:moveTo>
                <a:lnTo>
                  <a:pt x="609981" y="494029"/>
                </a:lnTo>
                <a:lnTo>
                  <a:pt x="609713" y="493919"/>
                </a:lnTo>
                <a:close/>
              </a:path>
              <a:path w="1929129" h="625475">
                <a:moveTo>
                  <a:pt x="609368" y="493775"/>
                </a:moveTo>
                <a:lnTo>
                  <a:pt x="609713" y="493919"/>
                </a:lnTo>
                <a:lnTo>
                  <a:pt x="609368" y="493775"/>
                </a:lnTo>
                <a:close/>
              </a:path>
              <a:path w="1929129" h="625475">
                <a:moveTo>
                  <a:pt x="1247902" y="492886"/>
                </a:moveTo>
                <a:lnTo>
                  <a:pt x="1247066" y="493267"/>
                </a:lnTo>
                <a:lnTo>
                  <a:pt x="1247902" y="492886"/>
                </a:lnTo>
                <a:close/>
              </a:path>
              <a:path w="1929129" h="625475">
                <a:moveTo>
                  <a:pt x="578803" y="481075"/>
                </a:moveTo>
                <a:lnTo>
                  <a:pt x="579374" y="481329"/>
                </a:lnTo>
                <a:lnTo>
                  <a:pt x="578803" y="481075"/>
                </a:lnTo>
                <a:close/>
              </a:path>
              <a:path w="1929129" h="625475">
                <a:moveTo>
                  <a:pt x="1303909" y="464311"/>
                </a:moveTo>
                <a:lnTo>
                  <a:pt x="1275207" y="479551"/>
                </a:lnTo>
                <a:lnTo>
                  <a:pt x="1276096" y="479170"/>
                </a:lnTo>
                <a:lnTo>
                  <a:pt x="1392277" y="479170"/>
                </a:lnTo>
                <a:lnTo>
                  <a:pt x="1415462" y="464692"/>
                </a:lnTo>
                <a:lnTo>
                  <a:pt x="1303401" y="464692"/>
                </a:lnTo>
                <a:lnTo>
                  <a:pt x="1303909" y="464311"/>
                </a:lnTo>
                <a:close/>
              </a:path>
              <a:path w="1929129" h="625475">
                <a:moveTo>
                  <a:pt x="548259" y="467486"/>
                </a:moveTo>
                <a:lnTo>
                  <a:pt x="548767" y="467740"/>
                </a:lnTo>
                <a:lnTo>
                  <a:pt x="548259" y="467486"/>
                </a:lnTo>
                <a:close/>
              </a:path>
              <a:path w="1929129" h="625475">
                <a:moveTo>
                  <a:pt x="1331976" y="448563"/>
                </a:moveTo>
                <a:lnTo>
                  <a:pt x="1303401" y="464692"/>
                </a:lnTo>
                <a:lnTo>
                  <a:pt x="1415462" y="464692"/>
                </a:lnTo>
                <a:lnTo>
                  <a:pt x="1418717" y="462660"/>
                </a:lnTo>
                <a:lnTo>
                  <a:pt x="1439565" y="448944"/>
                </a:lnTo>
                <a:lnTo>
                  <a:pt x="1331468" y="448944"/>
                </a:lnTo>
                <a:lnTo>
                  <a:pt x="1331976" y="448563"/>
                </a:lnTo>
                <a:close/>
              </a:path>
              <a:path w="1929129" h="625475">
                <a:moveTo>
                  <a:pt x="517525" y="453135"/>
                </a:moveTo>
                <a:lnTo>
                  <a:pt x="518033" y="453389"/>
                </a:lnTo>
                <a:lnTo>
                  <a:pt x="517525" y="453135"/>
                </a:lnTo>
                <a:close/>
              </a:path>
              <a:path w="1929129" h="625475">
                <a:moveTo>
                  <a:pt x="1360043" y="431926"/>
                </a:moveTo>
                <a:lnTo>
                  <a:pt x="1331468" y="448944"/>
                </a:lnTo>
                <a:lnTo>
                  <a:pt x="1439565" y="448944"/>
                </a:lnTo>
                <a:lnTo>
                  <a:pt x="1447673" y="443610"/>
                </a:lnTo>
                <a:lnTo>
                  <a:pt x="1464192" y="432307"/>
                </a:lnTo>
                <a:lnTo>
                  <a:pt x="1359535" y="432307"/>
                </a:lnTo>
                <a:lnTo>
                  <a:pt x="1360043" y="431926"/>
                </a:lnTo>
                <a:close/>
              </a:path>
              <a:path w="1929129" h="625475">
                <a:moveTo>
                  <a:pt x="486663" y="438022"/>
                </a:moveTo>
                <a:lnTo>
                  <a:pt x="487045" y="438276"/>
                </a:lnTo>
                <a:lnTo>
                  <a:pt x="487182" y="438276"/>
                </a:lnTo>
                <a:lnTo>
                  <a:pt x="486663" y="438022"/>
                </a:lnTo>
                <a:close/>
              </a:path>
              <a:path w="1929129" h="625475">
                <a:moveTo>
                  <a:pt x="1489821" y="414400"/>
                </a:moveTo>
                <a:lnTo>
                  <a:pt x="1388110" y="414400"/>
                </a:lnTo>
                <a:lnTo>
                  <a:pt x="1359535" y="432307"/>
                </a:lnTo>
                <a:lnTo>
                  <a:pt x="1464192" y="432307"/>
                </a:lnTo>
                <a:lnTo>
                  <a:pt x="1476629" y="423798"/>
                </a:lnTo>
                <a:lnTo>
                  <a:pt x="1489821" y="414400"/>
                </a:lnTo>
                <a:close/>
              </a:path>
              <a:path w="1929129" h="625475">
                <a:moveTo>
                  <a:pt x="455703" y="422275"/>
                </a:moveTo>
                <a:lnTo>
                  <a:pt x="456184" y="422528"/>
                </a:lnTo>
                <a:lnTo>
                  <a:pt x="455703" y="422275"/>
                </a:lnTo>
                <a:close/>
              </a:path>
              <a:path w="1929129" h="625475">
                <a:moveTo>
                  <a:pt x="1541051" y="376808"/>
                </a:moveTo>
                <a:lnTo>
                  <a:pt x="1444117" y="376808"/>
                </a:lnTo>
                <a:lnTo>
                  <a:pt x="1415542" y="396366"/>
                </a:lnTo>
                <a:lnTo>
                  <a:pt x="1387602" y="414654"/>
                </a:lnTo>
                <a:lnTo>
                  <a:pt x="1388110" y="414400"/>
                </a:lnTo>
                <a:lnTo>
                  <a:pt x="1489821" y="414400"/>
                </a:lnTo>
                <a:lnTo>
                  <a:pt x="1505331" y="403351"/>
                </a:lnTo>
                <a:lnTo>
                  <a:pt x="1534033" y="382142"/>
                </a:lnTo>
                <a:lnTo>
                  <a:pt x="1541051" y="376808"/>
                </a:lnTo>
                <a:close/>
              </a:path>
              <a:path w="1929129" h="625475">
                <a:moveTo>
                  <a:pt x="424709" y="405891"/>
                </a:moveTo>
                <a:lnTo>
                  <a:pt x="424942" y="406019"/>
                </a:lnTo>
                <a:lnTo>
                  <a:pt x="424709" y="405891"/>
                </a:lnTo>
                <a:close/>
              </a:path>
              <a:path w="1929129" h="625475">
                <a:moveTo>
                  <a:pt x="1416050" y="395985"/>
                </a:moveTo>
                <a:lnTo>
                  <a:pt x="1415469" y="396366"/>
                </a:lnTo>
                <a:lnTo>
                  <a:pt x="1416050" y="395985"/>
                </a:lnTo>
                <a:close/>
              </a:path>
              <a:path w="1929129" h="625475">
                <a:moveTo>
                  <a:pt x="393634" y="388873"/>
                </a:moveTo>
                <a:lnTo>
                  <a:pt x="394081" y="389127"/>
                </a:lnTo>
                <a:lnTo>
                  <a:pt x="393634" y="388873"/>
                </a:lnTo>
                <a:close/>
              </a:path>
              <a:path w="1929129" h="625475">
                <a:moveTo>
                  <a:pt x="1567154" y="356869"/>
                </a:moveTo>
                <a:lnTo>
                  <a:pt x="1472057" y="356869"/>
                </a:lnTo>
                <a:lnTo>
                  <a:pt x="1443609" y="377063"/>
                </a:lnTo>
                <a:lnTo>
                  <a:pt x="1444117" y="376808"/>
                </a:lnTo>
                <a:lnTo>
                  <a:pt x="1541051" y="376808"/>
                </a:lnTo>
                <a:lnTo>
                  <a:pt x="1562608" y="360425"/>
                </a:lnTo>
                <a:lnTo>
                  <a:pt x="1567154" y="356869"/>
                </a:lnTo>
                <a:close/>
              </a:path>
              <a:path w="1929129" h="625475">
                <a:moveTo>
                  <a:pt x="1619489" y="315086"/>
                </a:moveTo>
                <a:lnTo>
                  <a:pt x="1527937" y="315086"/>
                </a:lnTo>
                <a:lnTo>
                  <a:pt x="1499616" y="336550"/>
                </a:lnTo>
                <a:lnTo>
                  <a:pt x="1471676" y="357123"/>
                </a:lnTo>
                <a:lnTo>
                  <a:pt x="1472057" y="356869"/>
                </a:lnTo>
                <a:lnTo>
                  <a:pt x="1567154" y="356869"/>
                </a:lnTo>
                <a:lnTo>
                  <a:pt x="1591183" y="338073"/>
                </a:lnTo>
                <a:lnTo>
                  <a:pt x="1619489" y="315086"/>
                </a:lnTo>
                <a:close/>
              </a:path>
              <a:path w="1929129" h="625475">
                <a:moveTo>
                  <a:pt x="331044" y="353186"/>
                </a:moveTo>
                <a:lnTo>
                  <a:pt x="331470" y="353440"/>
                </a:lnTo>
                <a:lnTo>
                  <a:pt x="331044" y="353186"/>
                </a:lnTo>
                <a:close/>
              </a:path>
              <a:path w="1929129" h="625475">
                <a:moveTo>
                  <a:pt x="0" y="178307"/>
                </a:moveTo>
                <a:lnTo>
                  <a:pt x="97282" y="343407"/>
                </a:lnTo>
                <a:lnTo>
                  <a:pt x="128461" y="295279"/>
                </a:lnTo>
                <a:lnTo>
                  <a:pt x="104521" y="279907"/>
                </a:lnTo>
                <a:lnTo>
                  <a:pt x="135382" y="231901"/>
                </a:lnTo>
                <a:lnTo>
                  <a:pt x="169519" y="231901"/>
                </a:lnTo>
                <a:lnTo>
                  <a:pt x="190500" y="199516"/>
                </a:lnTo>
                <a:lnTo>
                  <a:pt x="0" y="178307"/>
                </a:lnTo>
                <a:close/>
              </a:path>
              <a:path w="1929129" h="625475">
                <a:moveTo>
                  <a:pt x="1499870" y="336295"/>
                </a:moveTo>
                <a:lnTo>
                  <a:pt x="1499526" y="336550"/>
                </a:lnTo>
                <a:lnTo>
                  <a:pt x="1499870" y="336295"/>
                </a:lnTo>
                <a:close/>
              </a:path>
              <a:path w="1929129" h="625475">
                <a:moveTo>
                  <a:pt x="268350" y="315721"/>
                </a:moveTo>
                <a:lnTo>
                  <a:pt x="268732" y="315975"/>
                </a:lnTo>
                <a:lnTo>
                  <a:pt x="268350" y="315721"/>
                </a:lnTo>
                <a:close/>
              </a:path>
              <a:path w="1929129" h="625475">
                <a:moveTo>
                  <a:pt x="1646388" y="293242"/>
                </a:moveTo>
                <a:lnTo>
                  <a:pt x="1555750" y="293242"/>
                </a:lnTo>
                <a:lnTo>
                  <a:pt x="1527556" y="315340"/>
                </a:lnTo>
                <a:lnTo>
                  <a:pt x="1527937" y="315086"/>
                </a:lnTo>
                <a:lnTo>
                  <a:pt x="1619489" y="315086"/>
                </a:lnTo>
                <a:lnTo>
                  <a:pt x="1646388" y="293242"/>
                </a:lnTo>
                <a:close/>
              </a:path>
              <a:path w="1929129" h="625475">
                <a:moveTo>
                  <a:pt x="135382" y="231901"/>
                </a:moveTo>
                <a:lnTo>
                  <a:pt x="104521" y="279907"/>
                </a:lnTo>
                <a:lnTo>
                  <a:pt x="128461" y="295279"/>
                </a:lnTo>
                <a:lnTo>
                  <a:pt x="159505" y="247360"/>
                </a:lnTo>
                <a:lnTo>
                  <a:pt x="135382" y="231901"/>
                </a:lnTo>
                <a:close/>
              </a:path>
              <a:path w="1929129" h="625475">
                <a:moveTo>
                  <a:pt x="1699981" y="247776"/>
                </a:moveTo>
                <a:lnTo>
                  <a:pt x="1611630" y="247776"/>
                </a:lnTo>
                <a:lnTo>
                  <a:pt x="1555369" y="293496"/>
                </a:lnTo>
                <a:lnTo>
                  <a:pt x="1555750" y="293242"/>
                </a:lnTo>
                <a:lnTo>
                  <a:pt x="1646388" y="293242"/>
                </a:lnTo>
                <a:lnTo>
                  <a:pt x="1647952" y="291972"/>
                </a:lnTo>
                <a:lnTo>
                  <a:pt x="1699981" y="247776"/>
                </a:lnTo>
                <a:close/>
              </a:path>
              <a:path w="1929129" h="625475">
                <a:moveTo>
                  <a:pt x="205359" y="276732"/>
                </a:moveTo>
                <a:lnTo>
                  <a:pt x="205739" y="276986"/>
                </a:lnTo>
                <a:lnTo>
                  <a:pt x="205359" y="276732"/>
                </a:lnTo>
                <a:close/>
              </a:path>
              <a:path w="1929129" h="625475">
                <a:moveTo>
                  <a:pt x="1890141" y="0"/>
                </a:moveTo>
                <a:lnTo>
                  <a:pt x="1834388" y="51307"/>
                </a:lnTo>
                <a:lnTo>
                  <a:pt x="1778508" y="102107"/>
                </a:lnTo>
                <a:lnTo>
                  <a:pt x="1722755" y="152019"/>
                </a:lnTo>
                <a:lnTo>
                  <a:pt x="1667002" y="200786"/>
                </a:lnTo>
                <a:lnTo>
                  <a:pt x="1611122" y="248157"/>
                </a:lnTo>
                <a:lnTo>
                  <a:pt x="1611630" y="247776"/>
                </a:lnTo>
                <a:lnTo>
                  <a:pt x="1699981" y="247776"/>
                </a:lnTo>
                <a:lnTo>
                  <a:pt x="1704467" y="243966"/>
                </a:lnTo>
                <a:lnTo>
                  <a:pt x="1760855" y="194690"/>
                </a:lnTo>
                <a:lnTo>
                  <a:pt x="1816989" y="144398"/>
                </a:lnTo>
                <a:lnTo>
                  <a:pt x="1928876" y="42163"/>
                </a:lnTo>
                <a:lnTo>
                  <a:pt x="1890141" y="0"/>
                </a:lnTo>
                <a:close/>
              </a:path>
              <a:path w="1929129" h="625475">
                <a:moveTo>
                  <a:pt x="169519" y="231901"/>
                </a:moveTo>
                <a:lnTo>
                  <a:pt x="135382" y="231901"/>
                </a:lnTo>
                <a:lnTo>
                  <a:pt x="159505" y="247360"/>
                </a:lnTo>
                <a:lnTo>
                  <a:pt x="169519" y="231901"/>
                </a:lnTo>
                <a:close/>
              </a:path>
              <a:path w="1929129" h="625475">
                <a:moveTo>
                  <a:pt x="1667256" y="200532"/>
                </a:moveTo>
                <a:lnTo>
                  <a:pt x="1666956" y="200786"/>
                </a:lnTo>
                <a:lnTo>
                  <a:pt x="1667256" y="200532"/>
                </a:lnTo>
                <a:close/>
              </a:path>
              <a:path w="1929129" h="625475">
                <a:moveTo>
                  <a:pt x="1723009" y="151764"/>
                </a:moveTo>
                <a:lnTo>
                  <a:pt x="1722718" y="152019"/>
                </a:lnTo>
                <a:lnTo>
                  <a:pt x="1723009" y="151764"/>
                </a:lnTo>
                <a:close/>
              </a:path>
              <a:path w="1929129" h="625475">
                <a:moveTo>
                  <a:pt x="1778762" y="101853"/>
                </a:moveTo>
                <a:lnTo>
                  <a:pt x="1778478" y="102107"/>
                </a:lnTo>
                <a:lnTo>
                  <a:pt x="1778762" y="101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02176" y="6341465"/>
            <a:ext cx="324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Other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part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44900" y="1330910"/>
            <a:ext cx="3235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Other part of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93791" y="2741677"/>
            <a:ext cx="173990" cy="716915"/>
          </a:xfrm>
          <a:custGeom>
            <a:avLst/>
            <a:gdLst/>
            <a:ahLst/>
            <a:cxnLst/>
            <a:rect l="l" t="t" r="r" b="b"/>
            <a:pathLst>
              <a:path w="173989" h="716914">
                <a:moveTo>
                  <a:pt x="115824" y="144779"/>
                </a:moveTo>
                <a:lnTo>
                  <a:pt x="57912" y="144779"/>
                </a:lnTo>
                <a:lnTo>
                  <a:pt x="57912" y="716788"/>
                </a:lnTo>
                <a:lnTo>
                  <a:pt x="115824" y="716788"/>
                </a:lnTo>
                <a:lnTo>
                  <a:pt x="115824" y="144779"/>
                </a:lnTo>
                <a:close/>
              </a:path>
              <a:path w="173989" h="716914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79"/>
                </a:lnTo>
                <a:lnTo>
                  <a:pt x="159258" y="144779"/>
                </a:lnTo>
                <a:lnTo>
                  <a:pt x="86868" y="0"/>
                </a:lnTo>
                <a:close/>
              </a:path>
              <a:path w="173989" h="716914">
                <a:moveTo>
                  <a:pt x="159258" y="144779"/>
                </a:moveTo>
                <a:lnTo>
                  <a:pt x="115824" y="144779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46631" y="2084654"/>
            <a:ext cx="1985010" cy="158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Signal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  <a:p>
            <a:pPr marL="45720"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output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gate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78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(Other part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67310">
              <a:spcBef>
                <a:spcPts val="5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network)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6631" y="5037583"/>
            <a:ext cx="1795780" cy="14611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33020" algn="just">
              <a:lnSpc>
                <a:spcPct val="97500"/>
              </a:lnSpc>
              <a:spcBef>
                <a:spcPts val="170"/>
              </a:spcBef>
            </a:pPr>
            <a:r>
              <a:rPr sz="2400" spc="-5" dirty="0">
                <a:latin typeface="Calibri"/>
                <a:cs typeface="Calibri"/>
              </a:rPr>
              <a:t>Signal </a:t>
            </a:r>
            <a:r>
              <a:rPr sz="2400" spc="-15" dirty="0">
                <a:latin typeface="Calibri"/>
                <a:cs typeface="Calibri"/>
              </a:rPr>
              <a:t>control  </a:t>
            </a:r>
            <a:r>
              <a:rPr sz="2400" dirty="0">
                <a:latin typeface="Calibri"/>
                <a:cs typeface="Calibri"/>
              </a:rPr>
              <a:t>the input </a:t>
            </a:r>
            <a:r>
              <a:rPr sz="2400" spc="-25" dirty="0">
                <a:latin typeface="Calibri"/>
                <a:cs typeface="Calibri"/>
              </a:rPr>
              <a:t>gate 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(Other part of 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network)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30793" y="3476066"/>
            <a:ext cx="1878964" cy="154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Signal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  <a:p>
            <a:pPr marL="40640"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forget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gate</a:t>
            </a:r>
            <a:endParaRPr sz="2400">
              <a:latin typeface="Calibri"/>
              <a:cs typeface="Calibri"/>
            </a:endParaRPr>
          </a:p>
          <a:p>
            <a:pPr marL="67310" marR="142240" indent="-55244">
              <a:spcBef>
                <a:spcPts val="434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(Other part</a:t>
            </a:r>
            <a:r>
              <a:rPr sz="2400" spc="-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of 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network)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62401" y="2162555"/>
            <a:ext cx="4156075" cy="3616960"/>
          </a:xfrm>
          <a:custGeom>
            <a:avLst/>
            <a:gdLst/>
            <a:ahLst/>
            <a:cxnLst/>
            <a:rect l="l" t="t" r="r" b="b"/>
            <a:pathLst>
              <a:path w="4156075" h="3616960">
                <a:moveTo>
                  <a:pt x="0" y="3616452"/>
                </a:moveTo>
                <a:lnTo>
                  <a:pt x="4155948" y="3616452"/>
                </a:lnTo>
                <a:lnTo>
                  <a:pt x="4155948" y="0"/>
                </a:lnTo>
                <a:lnTo>
                  <a:pt x="0" y="0"/>
                </a:lnTo>
                <a:lnTo>
                  <a:pt x="0" y="361645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58659" y="5153914"/>
            <a:ext cx="824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</a:t>
            </a:r>
            <a:r>
              <a:rPr sz="2800" b="1" i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sz="28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37882" y="1561339"/>
            <a:ext cx="2894330" cy="1481455"/>
          </a:xfrm>
          <a:custGeom>
            <a:avLst/>
            <a:gdLst/>
            <a:ahLst/>
            <a:cxnLst/>
            <a:rect l="l" t="t" r="r" b="b"/>
            <a:pathLst>
              <a:path w="2894329" h="1481455">
                <a:moveTo>
                  <a:pt x="0" y="1481327"/>
                </a:moveTo>
                <a:lnTo>
                  <a:pt x="2894075" y="1481327"/>
                </a:lnTo>
                <a:lnTo>
                  <a:pt x="2894075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7882" y="1561339"/>
            <a:ext cx="2894330" cy="1481455"/>
          </a:xfrm>
          <a:custGeom>
            <a:avLst/>
            <a:gdLst/>
            <a:ahLst/>
            <a:cxnLst/>
            <a:rect l="l" t="t" r="r" b="b"/>
            <a:pathLst>
              <a:path w="2894329" h="1481455">
                <a:moveTo>
                  <a:pt x="0" y="1481327"/>
                </a:moveTo>
                <a:lnTo>
                  <a:pt x="2894075" y="1481327"/>
                </a:lnTo>
                <a:lnTo>
                  <a:pt x="2894075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437882" y="1626488"/>
            <a:ext cx="28943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690" marR="306070" algn="ctr"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Neuron: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inputs,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78723" y="3790188"/>
            <a:ext cx="469900" cy="173990"/>
          </a:xfrm>
          <a:custGeom>
            <a:avLst/>
            <a:gdLst/>
            <a:ahLst/>
            <a:cxnLst/>
            <a:rect l="l" t="t" r="r" b="b"/>
            <a:pathLst>
              <a:path w="469900" h="173989">
                <a:moveTo>
                  <a:pt x="173735" y="0"/>
                </a:moveTo>
                <a:lnTo>
                  <a:pt x="0" y="86868"/>
                </a:lnTo>
                <a:lnTo>
                  <a:pt x="173735" y="173736"/>
                </a:lnTo>
                <a:lnTo>
                  <a:pt x="173735" y="115824"/>
                </a:lnTo>
                <a:lnTo>
                  <a:pt x="144779" y="115824"/>
                </a:lnTo>
                <a:lnTo>
                  <a:pt x="144779" y="57912"/>
                </a:lnTo>
                <a:lnTo>
                  <a:pt x="173735" y="57912"/>
                </a:lnTo>
                <a:lnTo>
                  <a:pt x="173735" y="0"/>
                </a:lnTo>
                <a:close/>
              </a:path>
              <a:path w="469900" h="173989">
                <a:moveTo>
                  <a:pt x="173735" y="57912"/>
                </a:moveTo>
                <a:lnTo>
                  <a:pt x="144779" y="57912"/>
                </a:lnTo>
                <a:lnTo>
                  <a:pt x="144779" y="115824"/>
                </a:lnTo>
                <a:lnTo>
                  <a:pt x="173735" y="115824"/>
                </a:lnTo>
                <a:lnTo>
                  <a:pt x="173735" y="57912"/>
                </a:lnTo>
                <a:close/>
              </a:path>
              <a:path w="469900" h="173989">
                <a:moveTo>
                  <a:pt x="469646" y="57912"/>
                </a:moveTo>
                <a:lnTo>
                  <a:pt x="173735" y="57912"/>
                </a:lnTo>
                <a:lnTo>
                  <a:pt x="173735" y="115824"/>
                </a:lnTo>
                <a:lnTo>
                  <a:pt x="469646" y="115824"/>
                </a:lnTo>
                <a:lnTo>
                  <a:pt x="469646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7452" y="413003"/>
            <a:ext cx="4649803" cy="6303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0948" y="6339332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7398" y="4472178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7606" y="4616959"/>
            <a:ext cx="10350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spc="180" dirty="0">
                <a:latin typeface="Cambria Math"/>
                <a:cs typeface="Cambria Math"/>
              </a:rPr>
              <a:t>𝑖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9262" y="3334257"/>
            <a:ext cx="281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4" dirty="0">
                <a:latin typeface="Cambria Math"/>
                <a:cs typeface="Cambria Math"/>
              </a:rPr>
              <a:t>𝑧</a:t>
            </a:r>
            <a:r>
              <a:rPr sz="2625" spc="232" baseline="-15873" dirty="0">
                <a:latin typeface="Cambria Math"/>
                <a:cs typeface="Cambria Math"/>
              </a:rPr>
              <a:t>𝑓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7151" y="921765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60" dirty="0">
                <a:latin typeface="Cambria Math"/>
                <a:cs typeface="Cambria Math"/>
              </a:rPr>
              <a:t>𝑧</a:t>
            </a:r>
            <a:r>
              <a:rPr sz="2625" spc="270" baseline="-15873" dirty="0">
                <a:latin typeface="Cambria Math"/>
                <a:cs typeface="Cambria Math"/>
              </a:rPr>
              <a:t>𝑜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8593" y="5208016"/>
            <a:ext cx="352425" cy="282575"/>
          </a:xfrm>
          <a:custGeom>
            <a:avLst/>
            <a:gdLst/>
            <a:ahLst/>
            <a:cxnLst/>
            <a:rect l="l" t="t" r="r" b="b"/>
            <a:pathLst>
              <a:path w="352425" h="282575">
                <a:moveTo>
                  <a:pt x="261874" y="0"/>
                </a:moveTo>
                <a:lnTo>
                  <a:pt x="257810" y="11556"/>
                </a:lnTo>
                <a:lnTo>
                  <a:pt x="274173" y="18631"/>
                </a:lnTo>
                <a:lnTo>
                  <a:pt x="288226" y="28432"/>
                </a:lnTo>
                <a:lnTo>
                  <a:pt x="316759" y="73925"/>
                </a:lnTo>
                <a:lnTo>
                  <a:pt x="325090" y="115732"/>
                </a:lnTo>
                <a:lnTo>
                  <a:pt x="326136" y="139826"/>
                </a:lnTo>
                <a:lnTo>
                  <a:pt x="325088" y="164707"/>
                </a:lnTo>
                <a:lnTo>
                  <a:pt x="316706" y="207656"/>
                </a:lnTo>
                <a:lnTo>
                  <a:pt x="288226" y="253857"/>
                </a:lnTo>
                <a:lnTo>
                  <a:pt x="258318" y="270890"/>
                </a:lnTo>
                <a:lnTo>
                  <a:pt x="261874" y="282320"/>
                </a:lnTo>
                <a:lnTo>
                  <a:pt x="300370" y="264302"/>
                </a:lnTo>
                <a:lnTo>
                  <a:pt x="328676" y="233044"/>
                </a:lnTo>
                <a:lnTo>
                  <a:pt x="346106" y="191134"/>
                </a:lnTo>
                <a:lnTo>
                  <a:pt x="351917" y="141223"/>
                </a:lnTo>
                <a:lnTo>
                  <a:pt x="350444" y="115359"/>
                </a:lnTo>
                <a:lnTo>
                  <a:pt x="338736" y="69536"/>
                </a:lnTo>
                <a:lnTo>
                  <a:pt x="315666" y="32164"/>
                </a:lnTo>
                <a:lnTo>
                  <a:pt x="282328" y="7435"/>
                </a:lnTo>
                <a:lnTo>
                  <a:pt x="261874" y="0"/>
                </a:lnTo>
                <a:close/>
              </a:path>
              <a:path w="352425" h="282575">
                <a:moveTo>
                  <a:pt x="90043" y="0"/>
                </a:moveTo>
                <a:lnTo>
                  <a:pt x="51657" y="18145"/>
                </a:lnTo>
                <a:lnTo>
                  <a:pt x="23368" y="49529"/>
                </a:lnTo>
                <a:lnTo>
                  <a:pt x="5873" y="91471"/>
                </a:lnTo>
                <a:lnTo>
                  <a:pt x="0" y="141223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334"/>
                </a:lnTo>
                <a:lnTo>
                  <a:pt x="69514" y="274960"/>
                </a:lnTo>
                <a:lnTo>
                  <a:pt x="90043" y="282320"/>
                </a:lnTo>
                <a:lnTo>
                  <a:pt x="93726" y="270890"/>
                </a:lnTo>
                <a:lnTo>
                  <a:pt x="77602" y="263773"/>
                </a:lnTo>
                <a:lnTo>
                  <a:pt x="63706" y="253857"/>
                </a:lnTo>
                <a:lnTo>
                  <a:pt x="35210" y="207656"/>
                </a:lnTo>
                <a:lnTo>
                  <a:pt x="26828" y="164707"/>
                </a:lnTo>
                <a:lnTo>
                  <a:pt x="25781" y="139826"/>
                </a:lnTo>
                <a:lnTo>
                  <a:pt x="26828" y="115732"/>
                </a:lnTo>
                <a:lnTo>
                  <a:pt x="35210" y="73925"/>
                </a:lnTo>
                <a:lnTo>
                  <a:pt x="63801" y="28432"/>
                </a:lnTo>
                <a:lnTo>
                  <a:pt x="94107" y="11556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2149" y="4376421"/>
            <a:ext cx="437515" cy="282575"/>
          </a:xfrm>
          <a:custGeom>
            <a:avLst/>
            <a:gdLst/>
            <a:ahLst/>
            <a:cxnLst/>
            <a:rect l="l" t="t" r="r" b="b"/>
            <a:pathLst>
              <a:path w="437514" h="282575">
                <a:moveTo>
                  <a:pt x="347090" y="0"/>
                </a:moveTo>
                <a:lnTo>
                  <a:pt x="343153" y="11429"/>
                </a:lnTo>
                <a:lnTo>
                  <a:pt x="359461" y="18522"/>
                </a:lnTo>
                <a:lnTo>
                  <a:pt x="373506" y="28352"/>
                </a:lnTo>
                <a:lnTo>
                  <a:pt x="402050" y="73852"/>
                </a:lnTo>
                <a:lnTo>
                  <a:pt x="410432" y="115623"/>
                </a:lnTo>
                <a:lnTo>
                  <a:pt x="411480" y="139699"/>
                </a:lnTo>
                <a:lnTo>
                  <a:pt x="410432" y="164635"/>
                </a:lnTo>
                <a:lnTo>
                  <a:pt x="402050" y="207601"/>
                </a:lnTo>
                <a:lnTo>
                  <a:pt x="373554" y="253857"/>
                </a:lnTo>
                <a:lnTo>
                  <a:pt x="343534" y="270890"/>
                </a:lnTo>
                <a:lnTo>
                  <a:pt x="347090" y="282320"/>
                </a:lnTo>
                <a:lnTo>
                  <a:pt x="385651" y="264255"/>
                </a:lnTo>
                <a:lnTo>
                  <a:pt x="414019" y="233044"/>
                </a:lnTo>
                <a:lnTo>
                  <a:pt x="431339" y="191134"/>
                </a:lnTo>
                <a:lnTo>
                  <a:pt x="437133" y="141223"/>
                </a:lnTo>
                <a:lnTo>
                  <a:pt x="435681" y="115341"/>
                </a:lnTo>
                <a:lnTo>
                  <a:pt x="424060" y="69482"/>
                </a:lnTo>
                <a:lnTo>
                  <a:pt x="400990" y="32146"/>
                </a:lnTo>
                <a:lnTo>
                  <a:pt x="367565" y="7381"/>
                </a:lnTo>
                <a:lnTo>
                  <a:pt x="347090" y="0"/>
                </a:lnTo>
                <a:close/>
              </a:path>
              <a:path w="437514" h="282575">
                <a:moveTo>
                  <a:pt x="90043" y="0"/>
                </a:moveTo>
                <a:lnTo>
                  <a:pt x="51657" y="18097"/>
                </a:lnTo>
                <a:lnTo>
                  <a:pt x="23368" y="49529"/>
                </a:lnTo>
                <a:lnTo>
                  <a:pt x="5826" y="91424"/>
                </a:lnTo>
                <a:lnTo>
                  <a:pt x="0" y="141223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281"/>
                </a:lnTo>
                <a:lnTo>
                  <a:pt x="69514" y="274943"/>
                </a:lnTo>
                <a:lnTo>
                  <a:pt x="90043" y="282320"/>
                </a:lnTo>
                <a:lnTo>
                  <a:pt x="93599" y="270890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781" y="139699"/>
                </a:lnTo>
                <a:lnTo>
                  <a:pt x="26828" y="115623"/>
                </a:lnTo>
                <a:lnTo>
                  <a:pt x="35210" y="73852"/>
                </a:lnTo>
                <a:lnTo>
                  <a:pt x="63801" y="28352"/>
                </a:lnTo>
                <a:lnTo>
                  <a:pt x="94106" y="11429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4725" y="4287392"/>
            <a:ext cx="548640" cy="1020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6865" algn="l"/>
              </a:tabLst>
            </a:pPr>
            <a:r>
              <a:rPr sz="2400" dirty="0">
                <a:latin typeface="Cambria Math"/>
                <a:cs typeface="Cambria Math"/>
              </a:rPr>
              <a:t>𝑓	</a:t>
            </a:r>
            <a:r>
              <a:rPr sz="2400" spc="-60" dirty="0">
                <a:latin typeface="Cambria Math"/>
                <a:cs typeface="Cambria Math"/>
              </a:rPr>
              <a:t>𝑧</a:t>
            </a:r>
            <a:r>
              <a:rPr sz="2625" spc="270" baseline="-15873" dirty="0">
                <a:latin typeface="Cambria Math"/>
                <a:cs typeface="Cambria Math"/>
              </a:rPr>
              <a:t>𝑖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4922" y="965961"/>
            <a:ext cx="10394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multiply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0695" y="1234567"/>
            <a:ext cx="3601720" cy="182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Activation </a:t>
            </a:r>
            <a:r>
              <a:rPr sz="2400" spc="-5" dirty="0">
                <a:latin typeface="Calibri"/>
                <a:cs typeface="Calibri"/>
              </a:rPr>
              <a:t>function </a:t>
            </a:r>
            <a:r>
              <a:rPr sz="2400" dirty="0">
                <a:latin typeface="Calibri"/>
                <a:cs typeface="Calibri"/>
              </a:rPr>
              <a:t>f is  </a:t>
            </a:r>
            <a:r>
              <a:rPr sz="2400" spc="-5" dirty="0">
                <a:latin typeface="Calibri"/>
                <a:cs typeface="Calibri"/>
              </a:rPr>
              <a:t>usually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sigmoid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L="283210">
              <a:spcBef>
                <a:spcPts val="1365"/>
              </a:spcBef>
            </a:pP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dirty="0">
                <a:latin typeface="Calibri"/>
                <a:cs typeface="Calibri"/>
              </a:rPr>
              <a:t>0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283210">
              <a:spcBef>
                <a:spcPts val="1300"/>
              </a:spcBef>
            </a:pPr>
            <a:r>
              <a:rPr sz="2400" dirty="0">
                <a:latin typeface="Calibri"/>
                <a:cs typeface="Calibri"/>
              </a:rPr>
              <a:t>Mimic </a:t>
            </a:r>
            <a:r>
              <a:rPr sz="2400" spc="-5" dirty="0">
                <a:latin typeface="Calibri"/>
                <a:cs typeface="Calibri"/>
              </a:rPr>
              <a:t>open and </a:t>
            </a:r>
            <a:r>
              <a:rPr sz="2400" dirty="0">
                <a:latin typeface="Calibri"/>
                <a:cs typeface="Calibri"/>
              </a:rPr>
              <a:t>close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61689" y="3203448"/>
            <a:ext cx="621791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1688" y="3311397"/>
            <a:ext cx="622300" cy="107950"/>
          </a:xfrm>
          <a:custGeom>
            <a:avLst/>
            <a:gdLst/>
            <a:ahLst/>
            <a:cxnLst/>
            <a:rect l="l" t="t" r="r" b="b"/>
            <a:pathLst>
              <a:path w="622300" h="107950">
                <a:moveTo>
                  <a:pt x="621791" y="0"/>
                </a:moveTo>
                <a:lnTo>
                  <a:pt x="590192" y="47449"/>
                </a:lnTo>
                <a:lnTo>
                  <a:pt x="553491" y="67493"/>
                </a:lnTo>
                <a:lnTo>
                  <a:pt x="505345" y="84216"/>
                </a:lnTo>
                <a:lnTo>
                  <a:pt x="447620" y="96968"/>
                </a:lnTo>
                <a:lnTo>
                  <a:pt x="382181" y="105096"/>
                </a:lnTo>
                <a:lnTo>
                  <a:pt x="310895" y="107950"/>
                </a:lnTo>
                <a:lnTo>
                  <a:pt x="239610" y="105096"/>
                </a:lnTo>
                <a:lnTo>
                  <a:pt x="174171" y="96968"/>
                </a:lnTo>
                <a:lnTo>
                  <a:pt x="116446" y="84216"/>
                </a:lnTo>
                <a:lnTo>
                  <a:pt x="68300" y="67493"/>
                </a:lnTo>
                <a:lnTo>
                  <a:pt x="31599" y="47449"/>
                </a:lnTo>
                <a:lnTo>
                  <a:pt x="8210" y="24734"/>
                </a:ln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1688" y="3203448"/>
            <a:ext cx="622300" cy="647700"/>
          </a:xfrm>
          <a:custGeom>
            <a:avLst/>
            <a:gdLst/>
            <a:ahLst/>
            <a:cxnLst/>
            <a:rect l="l" t="t" r="r" b="b"/>
            <a:pathLst>
              <a:path w="622300" h="647700">
                <a:moveTo>
                  <a:pt x="0" y="107950"/>
                </a:moveTo>
                <a:lnTo>
                  <a:pt x="31599" y="60500"/>
                </a:lnTo>
                <a:lnTo>
                  <a:pt x="68300" y="40456"/>
                </a:lnTo>
                <a:lnTo>
                  <a:pt x="116446" y="23733"/>
                </a:lnTo>
                <a:lnTo>
                  <a:pt x="174171" y="10981"/>
                </a:lnTo>
                <a:lnTo>
                  <a:pt x="239610" y="2853"/>
                </a:lnTo>
                <a:lnTo>
                  <a:pt x="310895" y="0"/>
                </a:lnTo>
                <a:lnTo>
                  <a:pt x="382181" y="2853"/>
                </a:lnTo>
                <a:lnTo>
                  <a:pt x="447620" y="10981"/>
                </a:lnTo>
                <a:lnTo>
                  <a:pt x="505345" y="23733"/>
                </a:lnTo>
                <a:lnTo>
                  <a:pt x="553491" y="40456"/>
                </a:lnTo>
                <a:lnTo>
                  <a:pt x="590192" y="60500"/>
                </a:lnTo>
                <a:lnTo>
                  <a:pt x="621791" y="107950"/>
                </a:lnTo>
                <a:lnTo>
                  <a:pt x="621791" y="539750"/>
                </a:lnTo>
                <a:lnTo>
                  <a:pt x="590192" y="587199"/>
                </a:lnTo>
                <a:lnTo>
                  <a:pt x="553491" y="607243"/>
                </a:lnTo>
                <a:lnTo>
                  <a:pt x="505345" y="623966"/>
                </a:lnTo>
                <a:lnTo>
                  <a:pt x="447620" y="636718"/>
                </a:lnTo>
                <a:lnTo>
                  <a:pt x="382181" y="644846"/>
                </a:lnTo>
                <a:lnTo>
                  <a:pt x="310895" y="647700"/>
                </a:lnTo>
                <a:lnTo>
                  <a:pt x="239610" y="644846"/>
                </a:lnTo>
                <a:lnTo>
                  <a:pt x="174171" y="636718"/>
                </a:lnTo>
                <a:lnTo>
                  <a:pt x="116446" y="623966"/>
                </a:lnTo>
                <a:lnTo>
                  <a:pt x="68300" y="607243"/>
                </a:lnTo>
                <a:lnTo>
                  <a:pt x="31599" y="587199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4454" y="4138548"/>
            <a:ext cx="411480" cy="328930"/>
          </a:xfrm>
          <a:custGeom>
            <a:avLst/>
            <a:gdLst/>
            <a:ahLst/>
            <a:cxnLst/>
            <a:rect l="l" t="t" r="r" b="b"/>
            <a:pathLst>
              <a:path w="411479" h="328929">
                <a:moveTo>
                  <a:pt x="306197" y="0"/>
                </a:moveTo>
                <a:lnTo>
                  <a:pt x="301498" y="13462"/>
                </a:lnTo>
                <a:lnTo>
                  <a:pt x="320547" y="21705"/>
                </a:lnTo>
                <a:lnTo>
                  <a:pt x="336930" y="33115"/>
                </a:lnTo>
                <a:lnTo>
                  <a:pt x="361696" y="65531"/>
                </a:lnTo>
                <a:lnTo>
                  <a:pt x="376269" y="109219"/>
                </a:lnTo>
                <a:lnTo>
                  <a:pt x="381126" y="162813"/>
                </a:lnTo>
                <a:lnTo>
                  <a:pt x="379892" y="191845"/>
                </a:lnTo>
                <a:lnTo>
                  <a:pt x="370089" y="241859"/>
                </a:lnTo>
                <a:lnTo>
                  <a:pt x="350547" y="280965"/>
                </a:lnTo>
                <a:lnTo>
                  <a:pt x="320742" y="307306"/>
                </a:lnTo>
                <a:lnTo>
                  <a:pt x="302006" y="315594"/>
                </a:lnTo>
                <a:lnTo>
                  <a:pt x="306197" y="328930"/>
                </a:lnTo>
                <a:lnTo>
                  <a:pt x="351075" y="307895"/>
                </a:lnTo>
                <a:lnTo>
                  <a:pt x="384048" y="271525"/>
                </a:lnTo>
                <a:lnTo>
                  <a:pt x="404336" y="222678"/>
                </a:lnTo>
                <a:lnTo>
                  <a:pt x="411099" y="164592"/>
                </a:lnTo>
                <a:lnTo>
                  <a:pt x="409406" y="134417"/>
                </a:lnTo>
                <a:lnTo>
                  <a:pt x="395829" y="80974"/>
                </a:lnTo>
                <a:lnTo>
                  <a:pt x="368919" y="37468"/>
                </a:lnTo>
                <a:lnTo>
                  <a:pt x="330057" y="8616"/>
                </a:lnTo>
                <a:lnTo>
                  <a:pt x="306197" y="0"/>
                </a:lnTo>
                <a:close/>
              </a:path>
              <a:path w="411479" h="328929">
                <a:moveTo>
                  <a:pt x="104902" y="0"/>
                </a:moveTo>
                <a:lnTo>
                  <a:pt x="60118" y="21113"/>
                </a:lnTo>
                <a:lnTo>
                  <a:pt x="27050" y="57657"/>
                </a:lnTo>
                <a:lnTo>
                  <a:pt x="6762" y="106552"/>
                </a:lnTo>
                <a:lnTo>
                  <a:pt x="0" y="164592"/>
                </a:lnTo>
                <a:lnTo>
                  <a:pt x="1690" y="194784"/>
                </a:lnTo>
                <a:lnTo>
                  <a:pt x="15216" y="248263"/>
                </a:lnTo>
                <a:lnTo>
                  <a:pt x="42054" y="291621"/>
                </a:lnTo>
                <a:lnTo>
                  <a:pt x="80968" y="320335"/>
                </a:lnTo>
                <a:lnTo>
                  <a:pt x="104902" y="328930"/>
                </a:lnTo>
                <a:lnTo>
                  <a:pt x="109093" y="315594"/>
                </a:lnTo>
                <a:lnTo>
                  <a:pt x="90302" y="307306"/>
                </a:lnTo>
                <a:lnTo>
                  <a:pt x="74120" y="295767"/>
                </a:lnTo>
                <a:lnTo>
                  <a:pt x="49530" y="262889"/>
                </a:lnTo>
                <a:lnTo>
                  <a:pt x="34845" y="218185"/>
                </a:lnTo>
                <a:lnTo>
                  <a:pt x="29972" y="162813"/>
                </a:lnTo>
                <a:lnTo>
                  <a:pt x="31188" y="134790"/>
                </a:lnTo>
                <a:lnTo>
                  <a:pt x="40955" y="86125"/>
                </a:lnTo>
                <a:lnTo>
                  <a:pt x="60577" y="47716"/>
                </a:lnTo>
                <a:lnTo>
                  <a:pt x="90624" y="21705"/>
                </a:lnTo>
                <a:lnTo>
                  <a:pt x="109600" y="13462"/>
                </a:lnTo>
                <a:lnTo>
                  <a:pt x="104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2634" y="4138548"/>
            <a:ext cx="510540" cy="328930"/>
          </a:xfrm>
          <a:custGeom>
            <a:avLst/>
            <a:gdLst/>
            <a:ahLst/>
            <a:cxnLst/>
            <a:rect l="l" t="t" r="r" b="b"/>
            <a:pathLst>
              <a:path w="510540" h="328929">
                <a:moveTo>
                  <a:pt x="405257" y="0"/>
                </a:moveTo>
                <a:lnTo>
                  <a:pt x="400558" y="13462"/>
                </a:lnTo>
                <a:lnTo>
                  <a:pt x="419608" y="21705"/>
                </a:lnTo>
                <a:lnTo>
                  <a:pt x="435991" y="33115"/>
                </a:lnTo>
                <a:lnTo>
                  <a:pt x="460756" y="65531"/>
                </a:lnTo>
                <a:lnTo>
                  <a:pt x="475329" y="109219"/>
                </a:lnTo>
                <a:lnTo>
                  <a:pt x="480187" y="162813"/>
                </a:lnTo>
                <a:lnTo>
                  <a:pt x="478952" y="191845"/>
                </a:lnTo>
                <a:lnTo>
                  <a:pt x="469149" y="241859"/>
                </a:lnTo>
                <a:lnTo>
                  <a:pt x="449607" y="280965"/>
                </a:lnTo>
                <a:lnTo>
                  <a:pt x="419802" y="307306"/>
                </a:lnTo>
                <a:lnTo>
                  <a:pt x="401066" y="315594"/>
                </a:lnTo>
                <a:lnTo>
                  <a:pt x="405257" y="328930"/>
                </a:lnTo>
                <a:lnTo>
                  <a:pt x="450135" y="307895"/>
                </a:lnTo>
                <a:lnTo>
                  <a:pt x="483108" y="271525"/>
                </a:lnTo>
                <a:lnTo>
                  <a:pt x="503396" y="222678"/>
                </a:lnTo>
                <a:lnTo>
                  <a:pt x="510159" y="164592"/>
                </a:lnTo>
                <a:lnTo>
                  <a:pt x="508466" y="134417"/>
                </a:lnTo>
                <a:lnTo>
                  <a:pt x="494889" y="80974"/>
                </a:lnTo>
                <a:lnTo>
                  <a:pt x="467979" y="37468"/>
                </a:lnTo>
                <a:lnTo>
                  <a:pt x="429117" y="8616"/>
                </a:lnTo>
                <a:lnTo>
                  <a:pt x="405257" y="0"/>
                </a:lnTo>
                <a:close/>
              </a:path>
              <a:path w="510540" h="328929">
                <a:moveTo>
                  <a:pt x="104901" y="0"/>
                </a:moveTo>
                <a:lnTo>
                  <a:pt x="60118" y="21113"/>
                </a:lnTo>
                <a:lnTo>
                  <a:pt x="27050" y="57657"/>
                </a:lnTo>
                <a:lnTo>
                  <a:pt x="6762" y="106552"/>
                </a:lnTo>
                <a:lnTo>
                  <a:pt x="0" y="164592"/>
                </a:lnTo>
                <a:lnTo>
                  <a:pt x="1690" y="194784"/>
                </a:lnTo>
                <a:lnTo>
                  <a:pt x="15216" y="248263"/>
                </a:lnTo>
                <a:lnTo>
                  <a:pt x="42054" y="291621"/>
                </a:lnTo>
                <a:lnTo>
                  <a:pt x="80968" y="320335"/>
                </a:lnTo>
                <a:lnTo>
                  <a:pt x="104901" y="328930"/>
                </a:lnTo>
                <a:lnTo>
                  <a:pt x="109093" y="315594"/>
                </a:lnTo>
                <a:lnTo>
                  <a:pt x="90302" y="307306"/>
                </a:lnTo>
                <a:lnTo>
                  <a:pt x="74120" y="295767"/>
                </a:lnTo>
                <a:lnTo>
                  <a:pt x="49530" y="262889"/>
                </a:lnTo>
                <a:lnTo>
                  <a:pt x="34845" y="218185"/>
                </a:lnTo>
                <a:lnTo>
                  <a:pt x="29972" y="162813"/>
                </a:lnTo>
                <a:lnTo>
                  <a:pt x="31188" y="134790"/>
                </a:lnTo>
                <a:lnTo>
                  <a:pt x="40955" y="86125"/>
                </a:lnTo>
                <a:lnTo>
                  <a:pt x="60577" y="47716"/>
                </a:lnTo>
                <a:lnTo>
                  <a:pt x="90624" y="21705"/>
                </a:lnTo>
                <a:lnTo>
                  <a:pt x="109600" y="13462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86169" y="4037839"/>
            <a:ext cx="20815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135380" algn="l"/>
                <a:tab pos="1461770" algn="l"/>
                <a:tab pos="1814195" algn="l"/>
              </a:tabLst>
            </a:pPr>
            <a:r>
              <a:rPr sz="2800" spc="114" dirty="0">
                <a:latin typeface="Cambria Math"/>
                <a:cs typeface="Cambria Math"/>
              </a:rPr>
              <a:t>𝑐</a:t>
            </a:r>
            <a:r>
              <a:rPr sz="3075" spc="284" baseline="27100" dirty="0">
                <a:latin typeface="Cambria Math"/>
                <a:cs typeface="Cambria Math"/>
              </a:rPr>
              <a:t>′</a:t>
            </a:r>
            <a:r>
              <a:rPr sz="3075" baseline="27100" dirty="0">
                <a:latin typeface="Cambria Math"/>
                <a:cs typeface="Cambria Math"/>
              </a:rPr>
              <a:t> 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𝑧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𝑓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75" dirty="0">
                <a:latin typeface="Cambria Math"/>
                <a:cs typeface="Cambria Math"/>
              </a:rPr>
              <a:t>𝑧</a:t>
            </a:r>
            <a:r>
              <a:rPr sz="3075" spc="300" baseline="-16260" dirty="0">
                <a:latin typeface="Cambria Math"/>
                <a:cs typeface="Cambria Math"/>
              </a:rPr>
              <a:t>𝑖</a:t>
            </a:r>
            <a:endParaRPr sz="3075" baseline="-1626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746616" y="4088511"/>
            <a:ext cx="577215" cy="429259"/>
          </a:xfrm>
          <a:custGeom>
            <a:avLst/>
            <a:gdLst/>
            <a:ahLst/>
            <a:cxnLst/>
            <a:rect l="l" t="t" r="r" b="b"/>
            <a:pathLst>
              <a:path w="577215" h="429260">
                <a:moveTo>
                  <a:pt x="464438" y="0"/>
                </a:moveTo>
                <a:lnTo>
                  <a:pt x="460120" y="14224"/>
                </a:lnTo>
                <a:lnTo>
                  <a:pt x="479811" y="24389"/>
                </a:lnTo>
                <a:lnTo>
                  <a:pt x="496966" y="39258"/>
                </a:lnTo>
                <a:lnTo>
                  <a:pt x="523620" y="83057"/>
                </a:lnTo>
                <a:lnTo>
                  <a:pt x="539845" y="142462"/>
                </a:lnTo>
                <a:lnTo>
                  <a:pt x="545210" y="214630"/>
                </a:lnTo>
                <a:lnTo>
                  <a:pt x="543873" y="252204"/>
                </a:lnTo>
                <a:lnTo>
                  <a:pt x="533102" y="317875"/>
                </a:lnTo>
                <a:lnTo>
                  <a:pt x="511573" y="370113"/>
                </a:lnTo>
                <a:lnTo>
                  <a:pt x="479811" y="404491"/>
                </a:lnTo>
                <a:lnTo>
                  <a:pt x="460120" y="414655"/>
                </a:lnTo>
                <a:lnTo>
                  <a:pt x="464438" y="428878"/>
                </a:lnTo>
                <a:lnTo>
                  <a:pt x="512349" y="403383"/>
                </a:lnTo>
                <a:lnTo>
                  <a:pt x="547877" y="355219"/>
                </a:lnTo>
                <a:lnTo>
                  <a:pt x="569769" y="290274"/>
                </a:lnTo>
                <a:lnTo>
                  <a:pt x="577087" y="214375"/>
                </a:lnTo>
                <a:lnTo>
                  <a:pt x="575256" y="175136"/>
                </a:lnTo>
                <a:lnTo>
                  <a:pt x="560639" y="104755"/>
                </a:lnTo>
                <a:lnTo>
                  <a:pt x="531661" y="46755"/>
                </a:lnTo>
                <a:lnTo>
                  <a:pt x="489942" y="9902"/>
                </a:lnTo>
                <a:lnTo>
                  <a:pt x="464438" y="0"/>
                </a:lnTo>
                <a:close/>
              </a:path>
              <a:path w="577215" h="429260">
                <a:moveTo>
                  <a:pt x="112649" y="0"/>
                </a:moveTo>
                <a:lnTo>
                  <a:pt x="64754" y="25495"/>
                </a:lnTo>
                <a:lnTo>
                  <a:pt x="29336" y="73659"/>
                </a:lnTo>
                <a:lnTo>
                  <a:pt x="7334" y="138588"/>
                </a:lnTo>
                <a:lnTo>
                  <a:pt x="0" y="214375"/>
                </a:lnTo>
                <a:lnTo>
                  <a:pt x="1833" y="253688"/>
                </a:lnTo>
                <a:lnTo>
                  <a:pt x="16502" y="324121"/>
                </a:lnTo>
                <a:lnTo>
                  <a:pt x="45479" y="382123"/>
                </a:lnTo>
                <a:lnTo>
                  <a:pt x="87147" y="418976"/>
                </a:lnTo>
                <a:lnTo>
                  <a:pt x="112649" y="428878"/>
                </a:lnTo>
                <a:lnTo>
                  <a:pt x="116966" y="414655"/>
                </a:lnTo>
                <a:lnTo>
                  <a:pt x="97276" y="404491"/>
                </a:lnTo>
                <a:lnTo>
                  <a:pt x="80121" y="389636"/>
                </a:lnTo>
                <a:lnTo>
                  <a:pt x="53466" y="345947"/>
                </a:lnTo>
                <a:lnTo>
                  <a:pt x="37290" y="286623"/>
                </a:lnTo>
                <a:lnTo>
                  <a:pt x="31876" y="214630"/>
                </a:lnTo>
                <a:lnTo>
                  <a:pt x="33232" y="176962"/>
                </a:lnTo>
                <a:lnTo>
                  <a:pt x="44039" y="111152"/>
                </a:lnTo>
                <a:lnTo>
                  <a:pt x="65514" y="58818"/>
                </a:lnTo>
                <a:lnTo>
                  <a:pt x="97276" y="24389"/>
                </a:lnTo>
                <a:lnTo>
                  <a:pt x="116966" y="14224"/>
                </a:lnTo>
                <a:lnTo>
                  <a:pt x="112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90838" y="4037838"/>
            <a:ext cx="1196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85825" algn="l"/>
              </a:tabLst>
            </a:pPr>
            <a:r>
              <a:rPr sz="2800" spc="-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𝑐</a:t>
            </a:r>
            <a:r>
              <a:rPr sz="2800" spc="-5" dirty="0">
                <a:latin typeface="Cambria Math"/>
                <a:cs typeface="Cambria Math"/>
              </a:rPr>
              <a:t>𝑓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45" dirty="0">
                <a:latin typeface="Cambria Math"/>
                <a:cs typeface="Cambria Math"/>
              </a:rPr>
              <a:t>𝑧</a:t>
            </a:r>
            <a:r>
              <a:rPr sz="3075" spc="262" baseline="-16260" dirty="0">
                <a:latin typeface="Cambria Math"/>
                <a:cs typeface="Cambria Math"/>
              </a:rPr>
              <a:t>𝑓</a:t>
            </a:r>
            <a:endParaRPr sz="3075" baseline="-1626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89704" y="340156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0"/>
                </a:moveTo>
                <a:lnTo>
                  <a:pt x="365251" y="365252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77639" y="1741805"/>
            <a:ext cx="446405" cy="282575"/>
          </a:xfrm>
          <a:custGeom>
            <a:avLst/>
            <a:gdLst/>
            <a:ahLst/>
            <a:cxnLst/>
            <a:rect l="l" t="t" r="r" b="b"/>
            <a:pathLst>
              <a:path w="446404" h="282575">
                <a:moveTo>
                  <a:pt x="356235" y="0"/>
                </a:moveTo>
                <a:lnTo>
                  <a:pt x="352298" y="11430"/>
                </a:lnTo>
                <a:lnTo>
                  <a:pt x="368605" y="18522"/>
                </a:lnTo>
                <a:lnTo>
                  <a:pt x="382650" y="28352"/>
                </a:lnTo>
                <a:lnTo>
                  <a:pt x="411194" y="73852"/>
                </a:lnTo>
                <a:lnTo>
                  <a:pt x="419576" y="115623"/>
                </a:lnTo>
                <a:lnTo>
                  <a:pt x="420624" y="139700"/>
                </a:lnTo>
                <a:lnTo>
                  <a:pt x="419576" y="164635"/>
                </a:lnTo>
                <a:lnTo>
                  <a:pt x="411194" y="207601"/>
                </a:lnTo>
                <a:lnTo>
                  <a:pt x="382698" y="253857"/>
                </a:lnTo>
                <a:lnTo>
                  <a:pt x="352678" y="270891"/>
                </a:lnTo>
                <a:lnTo>
                  <a:pt x="356235" y="282321"/>
                </a:lnTo>
                <a:lnTo>
                  <a:pt x="394795" y="264255"/>
                </a:lnTo>
                <a:lnTo>
                  <a:pt x="423163" y="233045"/>
                </a:lnTo>
                <a:lnTo>
                  <a:pt x="440483" y="191135"/>
                </a:lnTo>
                <a:lnTo>
                  <a:pt x="446277" y="141224"/>
                </a:lnTo>
                <a:lnTo>
                  <a:pt x="444825" y="115341"/>
                </a:lnTo>
                <a:lnTo>
                  <a:pt x="433204" y="69482"/>
                </a:lnTo>
                <a:lnTo>
                  <a:pt x="410134" y="32146"/>
                </a:lnTo>
                <a:lnTo>
                  <a:pt x="376709" y="7381"/>
                </a:lnTo>
                <a:lnTo>
                  <a:pt x="356235" y="0"/>
                </a:lnTo>
                <a:close/>
              </a:path>
              <a:path w="446404" h="282575">
                <a:moveTo>
                  <a:pt x="90042" y="0"/>
                </a:moveTo>
                <a:lnTo>
                  <a:pt x="51657" y="18097"/>
                </a:lnTo>
                <a:lnTo>
                  <a:pt x="23367" y="49530"/>
                </a:lnTo>
                <a:lnTo>
                  <a:pt x="5826" y="91424"/>
                </a:lnTo>
                <a:lnTo>
                  <a:pt x="0" y="141224"/>
                </a:lnTo>
                <a:lnTo>
                  <a:pt x="1452" y="167179"/>
                </a:lnTo>
                <a:lnTo>
                  <a:pt x="13073" y="213090"/>
                </a:lnTo>
                <a:lnTo>
                  <a:pt x="36125" y="250281"/>
                </a:lnTo>
                <a:lnTo>
                  <a:pt x="69514" y="274943"/>
                </a:lnTo>
                <a:lnTo>
                  <a:pt x="90042" y="282321"/>
                </a:lnTo>
                <a:lnTo>
                  <a:pt x="93599" y="270891"/>
                </a:lnTo>
                <a:lnTo>
                  <a:pt x="77549" y="263773"/>
                </a:lnTo>
                <a:lnTo>
                  <a:pt x="63690" y="253857"/>
                </a:lnTo>
                <a:lnTo>
                  <a:pt x="35210" y="207601"/>
                </a:lnTo>
                <a:lnTo>
                  <a:pt x="26828" y="164635"/>
                </a:lnTo>
                <a:lnTo>
                  <a:pt x="25781" y="139700"/>
                </a:lnTo>
                <a:lnTo>
                  <a:pt x="26828" y="115623"/>
                </a:lnTo>
                <a:lnTo>
                  <a:pt x="35210" y="73852"/>
                </a:lnTo>
                <a:lnTo>
                  <a:pt x="63801" y="28352"/>
                </a:lnTo>
                <a:lnTo>
                  <a:pt x="94107" y="11430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65040" y="1652142"/>
            <a:ext cx="559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2420" algn="l"/>
              </a:tabLst>
            </a:pPr>
            <a:r>
              <a:rPr sz="2400" dirty="0">
                <a:latin typeface="Cambria Math"/>
                <a:cs typeface="Cambria Math"/>
              </a:rPr>
              <a:t>ℎ	</a:t>
            </a:r>
            <a:r>
              <a:rPr sz="2400" spc="100" dirty="0">
                <a:latin typeface="Cambria Math"/>
                <a:cs typeface="Cambria Math"/>
              </a:rPr>
              <a:t>𝑐</a:t>
            </a:r>
            <a:r>
              <a:rPr sz="2625" spc="247" baseline="28571" dirty="0">
                <a:latin typeface="Cambria Math"/>
                <a:cs typeface="Cambria Math"/>
              </a:rPr>
              <a:t>′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32148" y="1611631"/>
            <a:ext cx="488950" cy="282575"/>
          </a:xfrm>
          <a:custGeom>
            <a:avLst/>
            <a:gdLst/>
            <a:ahLst/>
            <a:cxnLst/>
            <a:rect l="l" t="t" r="r" b="b"/>
            <a:pathLst>
              <a:path w="488950" h="282575">
                <a:moveTo>
                  <a:pt x="398906" y="0"/>
                </a:moveTo>
                <a:lnTo>
                  <a:pt x="394969" y="11430"/>
                </a:lnTo>
                <a:lnTo>
                  <a:pt x="411277" y="18522"/>
                </a:lnTo>
                <a:lnTo>
                  <a:pt x="425322" y="28352"/>
                </a:lnTo>
                <a:lnTo>
                  <a:pt x="453866" y="73852"/>
                </a:lnTo>
                <a:lnTo>
                  <a:pt x="462248" y="115623"/>
                </a:lnTo>
                <a:lnTo>
                  <a:pt x="463295" y="139700"/>
                </a:lnTo>
                <a:lnTo>
                  <a:pt x="462248" y="164633"/>
                </a:lnTo>
                <a:lnTo>
                  <a:pt x="453866" y="207547"/>
                </a:lnTo>
                <a:lnTo>
                  <a:pt x="425370" y="253793"/>
                </a:lnTo>
                <a:lnTo>
                  <a:pt x="395350" y="270891"/>
                </a:lnTo>
                <a:lnTo>
                  <a:pt x="398906" y="282321"/>
                </a:lnTo>
                <a:lnTo>
                  <a:pt x="437467" y="264239"/>
                </a:lnTo>
                <a:lnTo>
                  <a:pt x="465836" y="232918"/>
                </a:lnTo>
                <a:lnTo>
                  <a:pt x="483155" y="191119"/>
                </a:lnTo>
                <a:lnTo>
                  <a:pt x="488950" y="141224"/>
                </a:lnTo>
                <a:lnTo>
                  <a:pt x="487497" y="115339"/>
                </a:lnTo>
                <a:lnTo>
                  <a:pt x="475876" y="69429"/>
                </a:lnTo>
                <a:lnTo>
                  <a:pt x="452806" y="32093"/>
                </a:lnTo>
                <a:lnTo>
                  <a:pt x="419381" y="7379"/>
                </a:lnTo>
                <a:lnTo>
                  <a:pt x="398906" y="0"/>
                </a:lnTo>
                <a:close/>
              </a:path>
              <a:path w="488950" h="282575">
                <a:moveTo>
                  <a:pt x="90043" y="0"/>
                </a:moveTo>
                <a:lnTo>
                  <a:pt x="51657" y="18081"/>
                </a:lnTo>
                <a:lnTo>
                  <a:pt x="23368" y="49403"/>
                </a:lnTo>
                <a:lnTo>
                  <a:pt x="5826" y="91408"/>
                </a:lnTo>
                <a:lnTo>
                  <a:pt x="0" y="141224"/>
                </a:lnTo>
                <a:lnTo>
                  <a:pt x="1452" y="167177"/>
                </a:lnTo>
                <a:lnTo>
                  <a:pt x="13073" y="213036"/>
                </a:lnTo>
                <a:lnTo>
                  <a:pt x="36125" y="250227"/>
                </a:lnTo>
                <a:lnTo>
                  <a:pt x="69514" y="274941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549" y="263717"/>
                </a:lnTo>
                <a:lnTo>
                  <a:pt x="63690" y="253793"/>
                </a:lnTo>
                <a:lnTo>
                  <a:pt x="35210" y="207547"/>
                </a:lnTo>
                <a:lnTo>
                  <a:pt x="26828" y="164633"/>
                </a:lnTo>
                <a:lnTo>
                  <a:pt x="25781" y="139700"/>
                </a:lnTo>
                <a:lnTo>
                  <a:pt x="26828" y="115623"/>
                </a:lnTo>
                <a:lnTo>
                  <a:pt x="35210" y="73852"/>
                </a:lnTo>
                <a:lnTo>
                  <a:pt x="63801" y="28352"/>
                </a:lnTo>
                <a:lnTo>
                  <a:pt x="94106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16249" y="1521967"/>
            <a:ext cx="600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5595" algn="l"/>
              </a:tabLst>
            </a:pPr>
            <a:r>
              <a:rPr sz="2400" dirty="0">
                <a:latin typeface="Cambria Math"/>
                <a:cs typeface="Cambria Math"/>
              </a:rPr>
              <a:t>𝑓	</a:t>
            </a:r>
            <a:r>
              <a:rPr sz="2400" spc="-60" dirty="0">
                <a:latin typeface="Cambria Math"/>
                <a:cs typeface="Cambria Math"/>
              </a:rPr>
              <a:t>𝑧</a:t>
            </a:r>
            <a:r>
              <a:rPr sz="2625" spc="270" baseline="-15873" dirty="0">
                <a:latin typeface="Cambria Math"/>
                <a:cs typeface="Cambria Math"/>
              </a:rPr>
              <a:t>𝑜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66360" y="410338"/>
            <a:ext cx="446405" cy="282575"/>
          </a:xfrm>
          <a:custGeom>
            <a:avLst/>
            <a:gdLst/>
            <a:ahLst/>
            <a:cxnLst/>
            <a:rect l="l" t="t" r="r" b="b"/>
            <a:pathLst>
              <a:path w="446404" h="282575">
                <a:moveTo>
                  <a:pt x="356235" y="0"/>
                </a:moveTo>
                <a:lnTo>
                  <a:pt x="352170" y="11429"/>
                </a:lnTo>
                <a:lnTo>
                  <a:pt x="368534" y="18522"/>
                </a:lnTo>
                <a:lnTo>
                  <a:pt x="382587" y="28352"/>
                </a:lnTo>
                <a:lnTo>
                  <a:pt x="411120" y="73852"/>
                </a:lnTo>
                <a:lnTo>
                  <a:pt x="419451" y="115623"/>
                </a:lnTo>
                <a:lnTo>
                  <a:pt x="420496" y="139700"/>
                </a:lnTo>
                <a:lnTo>
                  <a:pt x="419449" y="164635"/>
                </a:lnTo>
                <a:lnTo>
                  <a:pt x="411067" y="207601"/>
                </a:lnTo>
                <a:lnTo>
                  <a:pt x="382587" y="253857"/>
                </a:lnTo>
                <a:lnTo>
                  <a:pt x="352678" y="270890"/>
                </a:lnTo>
                <a:lnTo>
                  <a:pt x="356235" y="282321"/>
                </a:lnTo>
                <a:lnTo>
                  <a:pt x="394731" y="264255"/>
                </a:lnTo>
                <a:lnTo>
                  <a:pt x="423037" y="233045"/>
                </a:lnTo>
                <a:lnTo>
                  <a:pt x="440467" y="191135"/>
                </a:lnTo>
                <a:lnTo>
                  <a:pt x="446277" y="141224"/>
                </a:lnTo>
                <a:lnTo>
                  <a:pt x="444823" y="115341"/>
                </a:lnTo>
                <a:lnTo>
                  <a:pt x="433151" y="69482"/>
                </a:lnTo>
                <a:lnTo>
                  <a:pt x="410027" y="32146"/>
                </a:lnTo>
                <a:lnTo>
                  <a:pt x="376689" y="7381"/>
                </a:lnTo>
                <a:lnTo>
                  <a:pt x="356235" y="0"/>
                </a:lnTo>
                <a:close/>
              </a:path>
              <a:path w="446404" h="282575">
                <a:moveTo>
                  <a:pt x="90042" y="0"/>
                </a:moveTo>
                <a:lnTo>
                  <a:pt x="51546" y="18097"/>
                </a:lnTo>
                <a:lnTo>
                  <a:pt x="23240" y="49529"/>
                </a:lnTo>
                <a:lnTo>
                  <a:pt x="5810" y="91424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281"/>
                </a:lnTo>
                <a:lnTo>
                  <a:pt x="69494" y="274943"/>
                </a:lnTo>
                <a:lnTo>
                  <a:pt x="90042" y="282321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1"/>
                </a:lnTo>
                <a:lnTo>
                  <a:pt x="26701" y="164635"/>
                </a:lnTo>
                <a:lnTo>
                  <a:pt x="25653" y="139700"/>
                </a:lnTo>
                <a:lnTo>
                  <a:pt x="26701" y="115623"/>
                </a:lnTo>
                <a:lnTo>
                  <a:pt x="35083" y="73852"/>
                </a:lnTo>
                <a:lnTo>
                  <a:pt x="63674" y="28352"/>
                </a:lnTo>
                <a:lnTo>
                  <a:pt x="93979" y="11429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85691" y="319863"/>
            <a:ext cx="1127125" cy="3917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0744" algn="l"/>
              </a:tabLst>
            </a:pPr>
            <a:r>
              <a:rPr sz="3600" baseline="3472" dirty="0">
                <a:latin typeface="Cambria Math"/>
                <a:cs typeface="Cambria Math"/>
              </a:rPr>
              <a:t>𝑎</a:t>
            </a:r>
            <a:r>
              <a:rPr sz="3600" spc="209" baseline="3472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ℎ	</a:t>
            </a:r>
            <a:r>
              <a:rPr sz="2400" spc="100" dirty="0">
                <a:latin typeface="Cambria Math"/>
                <a:cs typeface="Cambria Math"/>
              </a:rPr>
              <a:t>𝑐</a:t>
            </a:r>
            <a:r>
              <a:rPr sz="2625" spc="247" baseline="28571" dirty="0">
                <a:latin typeface="Cambria Math"/>
                <a:cs typeface="Cambria Math"/>
              </a:rPr>
              <a:t>′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43015" y="410338"/>
            <a:ext cx="488950" cy="282575"/>
          </a:xfrm>
          <a:custGeom>
            <a:avLst/>
            <a:gdLst/>
            <a:ahLst/>
            <a:cxnLst/>
            <a:rect l="l" t="t" r="r" b="b"/>
            <a:pathLst>
              <a:path w="488950" h="282575">
                <a:moveTo>
                  <a:pt x="398907" y="0"/>
                </a:moveTo>
                <a:lnTo>
                  <a:pt x="394843" y="11429"/>
                </a:lnTo>
                <a:lnTo>
                  <a:pt x="411206" y="18522"/>
                </a:lnTo>
                <a:lnTo>
                  <a:pt x="425259" y="28352"/>
                </a:lnTo>
                <a:lnTo>
                  <a:pt x="453792" y="73852"/>
                </a:lnTo>
                <a:lnTo>
                  <a:pt x="462123" y="115623"/>
                </a:lnTo>
                <a:lnTo>
                  <a:pt x="463169" y="139700"/>
                </a:lnTo>
                <a:lnTo>
                  <a:pt x="462121" y="164635"/>
                </a:lnTo>
                <a:lnTo>
                  <a:pt x="453739" y="207601"/>
                </a:lnTo>
                <a:lnTo>
                  <a:pt x="425259" y="253857"/>
                </a:lnTo>
                <a:lnTo>
                  <a:pt x="395350" y="270890"/>
                </a:lnTo>
                <a:lnTo>
                  <a:pt x="398907" y="282321"/>
                </a:lnTo>
                <a:lnTo>
                  <a:pt x="437403" y="264255"/>
                </a:lnTo>
                <a:lnTo>
                  <a:pt x="465709" y="233045"/>
                </a:lnTo>
                <a:lnTo>
                  <a:pt x="483139" y="191135"/>
                </a:lnTo>
                <a:lnTo>
                  <a:pt x="488950" y="141224"/>
                </a:lnTo>
                <a:lnTo>
                  <a:pt x="487495" y="115341"/>
                </a:lnTo>
                <a:lnTo>
                  <a:pt x="475823" y="69482"/>
                </a:lnTo>
                <a:lnTo>
                  <a:pt x="452699" y="32146"/>
                </a:lnTo>
                <a:lnTo>
                  <a:pt x="419361" y="7381"/>
                </a:lnTo>
                <a:lnTo>
                  <a:pt x="398907" y="0"/>
                </a:lnTo>
                <a:close/>
              </a:path>
              <a:path w="488950" h="282575">
                <a:moveTo>
                  <a:pt x="90043" y="0"/>
                </a:moveTo>
                <a:lnTo>
                  <a:pt x="51546" y="18097"/>
                </a:lnTo>
                <a:lnTo>
                  <a:pt x="23240" y="49529"/>
                </a:lnTo>
                <a:lnTo>
                  <a:pt x="5810" y="91424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281"/>
                </a:lnTo>
                <a:lnTo>
                  <a:pt x="69494" y="274943"/>
                </a:lnTo>
                <a:lnTo>
                  <a:pt x="90043" y="282321"/>
                </a:lnTo>
                <a:lnTo>
                  <a:pt x="93599" y="270890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01"/>
                </a:lnTo>
                <a:lnTo>
                  <a:pt x="26701" y="164635"/>
                </a:lnTo>
                <a:lnTo>
                  <a:pt x="25654" y="139700"/>
                </a:lnTo>
                <a:lnTo>
                  <a:pt x="26701" y="115623"/>
                </a:lnTo>
                <a:lnTo>
                  <a:pt x="35083" y="73852"/>
                </a:lnTo>
                <a:lnTo>
                  <a:pt x="63674" y="28352"/>
                </a:lnTo>
                <a:lnTo>
                  <a:pt x="93980" y="11429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27496" y="319863"/>
            <a:ext cx="600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5595" algn="l"/>
              </a:tabLst>
            </a:pPr>
            <a:r>
              <a:rPr sz="2400" dirty="0">
                <a:latin typeface="Cambria Math"/>
                <a:cs typeface="Cambria Math"/>
              </a:rPr>
              <a:t>𝑓	</a:t>
            </a:r>
            <a:r>
              <a:rPr sz="2400" spc="-60" dirty="0">
                <a:latin typeface="Cambria Math"/>
                <a:cs typeface="Cambria Math"/>
              </a:rPr>
              <a:t>𝑧</a:t>
            </a:r>
            <a:r>
              <a:rPr sz="2625" spc="270" baseline="-15873" dirty="0">
                <a:latin typeface="Cambria Math"/>
                <a:cs typeface="Cambria Math"/>
              </a:rPr>
              <a:t>𝑜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65446" y="4351402"/>
            <a:ext cx="351790" cy="282575"/>
          </a:xfrm>
          <a:custGeom>
            <a:avLst/>
            <a:gdLst/>
            <a:ahLst/>
            <a:cxnLst/>
            <a:rect l="l" t="t" r="r" b="b"/>
            <a:pathLst>
              <a:path w="351789" h="282575">
                <a:moveTo>
                  <a:pt x="261746" y="0"/>
                </a:moveTo>
                <a:lnTo>
                  <a:pt x="257682" y="11556"/>
                </a:lnTo>
                <a:lnTo>
                  <a:pt x="274046" y="18631"/>
                </a:lnTo>
                <a:lnTo>
                  <a:pt x="288099" y="28432"/>
                </a:lnTo>
                <a:lnTo>
                  <a:pt x="316632" y="73925"/>
                </a:lnTo>
                <a:lnTo>
                  <a:pt x="324963" y="115732"/>
                </a:lnTo>
                <a:lnTo>
                  <a:pt x="326008" y="139826"/>
                </a:lnTo>
                <a:lnTo>
                  <a:pt x="324961" y="164707"/>
                </a:lnTo>
                <a:lnTo>
                  <a:pt x="316579" y="207656"/>
                </a:lnTo>
                <a:lnTo>
                  <a:pt x="288099" y="253857"/>
                </a:lnTo>
                <a:lnTo>
                  <a:pt x="258190" y="270891"/>
                </a:lnTo>
                <a:lnTo>
                  <a:pt x="261746" y="282321"/>
                </a:lnTo>
                <a:lnTo>
                  <a:pt x="300243" y="264302"/>
                </a:lnTo>
                <a:lnTo>
                  <a:pt x="328549" y="233044"/>
                </a:lnTo>
                <a:lnTo>
                  <a:pt x="345979" y="191135"/>
                </a:lnTo>
                <a:lnTo>
                  <a:pt x="351789" y="141224"/>
                </a:lnTo>
                <a:lnTo>
                  <a:pt x="350335" y="115359"/>
                </a:lnTo>
                <a:lnTo>
                  <a:pt x="338663" y="69536"/>
                </a:lnTo>
                <a:lnTo>
                  <a:pt x="315539" y="32146"/>
                </a:lnTo>
                <a:lnTo>
                  <a:pt x="282201" y="7381"/>
                </a:lnTo>
                <a:lnTo>
                  <a:pt x="261746" y="0"/>
                </a:lnTo>
                <a:close/>
              </a:path>
              <a:path w="351789" h="282575">
                <a:moveTo>
                  <a:pt x="90042" y="0"/>
                </a:moveTo>
                <a:lnTo>
                  <a:pt x="51546" y="18097"/>
                </a:lnTo>
                <a:lnTo>
                  <a:pt x="23240" y="49530"/>
                </a:lnTo>
                <a:lnTo>
                  <a:pt x="5810" y="91471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2" y="282321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56"/>
                </a:lnTo>
                <a:lnTo>
                  <a:pt x="26701" y="164707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32"/>
                </a:lnTo>
                <a:lnTo>
                  <a:pt x="93979" y="11556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47614" y="4351402"/>
            <a:ext cx="438784" cy="282575"/>
          </a:xfrm>
          <a:custGeom>
            <a:avLst/>
            <a:gdLst/>
            <a:ahLst/>
            <a:cxnLst/>
            <a:rect l="l" t="t" r="r" b="b"/>
            <a:pathLst>
              <a:path w="438785" h="282575">
                <a:moveTo>
                  <a:pt x="348614" y="0"/>
                </a:moveTo>
                <a:lnTo>
                  <a:pt x="344550" y="11556"/>
                </a:lnTo>
                <a:lnTo>
                  <a:pt x="360914" y="18631"/>
                </a:lnTo>
                <a:lnTo>
                  <a:pt x="374967" y="28432"/>
                </a:lnTo>
                <a:lnTo>
                  <a:pt x="403500" y="73925"/>
                </a:lnTo>
                <a:lnTo>
                  <a:pt x="411831" y="115732"/>
                </a:lnTo>
                <a:lnTo>
                  <a:pt x="412876" y="139826"/>
                </a:lnTo>
                <a:lnTo>
                  <a:pt x="411829" y="164707"/>
                </a:lnTo>
                <a:lnTo>
                  <a:pt x="403447" y="207656"/>
                </a:lnTo>
                <a:lnTo>
                  <a:pt x="374967" y="253857"/>
                </a:lnTo>
                <a:lnTo>
                  <a:pt x="345059" y="270891"/>
                </a:lnTo>
                <a:lnTo>
                  <a:pt x="348614" y="282321"/>
                </a:lnTo>
                <a:lnTo>
                  <a:pt x="387111" y="264302"/>
                </a:lnTo>
                <a:lnTo>
                  <a:pt x="415416" y="233044"/>
                </a:lnTo>
                <a:lnTo>
                  <a:pt x="432847" y="191135"/>
                </a:lnTo>
                <a:lnTo>
                  <a:pt x="438658" y="141224"/>
                </a:lnTo>
                <a:lnTo>
                  <a:pt x="437203" y="115359"/>
                </a:lnTo>
                <a:lnTo>
                  <a:pt x="425531" y="69536"/>
                </a:lnTo>
                <a:lnTo>
                  <a:pt x="402407" y="32146"/>
                </a:lnTo>
                <a:lnTo>
                  <a:pt x="369069" y="7381"/>
                </a:lnTo>
                <a:lnTo>
                  <a:pt x="348614" y="0"/>
                </a:lnTo>
                <a:close/>
              </a:path>
              <a:path w="438785" h="282575">
                <a:moveTo>
                  <a:pt x="90043" y="0"/>
                </a:moveTo>
                <a:lnTo>
                  <a:pt x="51546" y="18097"/>
                </a:lnTo>
                <a:lnTo>
                  <a:pt x="23240" y="49530"/>
                </a:lnTo>
                <a:lnTo>
                  <a:pt x="5810" y="91471"/>
                </a:lnTo>
                <a:lnTo>
                  <a:pt x="0" y="141224"/>
                </a:lnTo>
                <a:lnTo>
                  <a:pt x="1450" y="167179"/>
                </a:lnTo>
                <a:lnTo>
                  <a:pt x="13019" y="213090"/>
                </a:lnTo>
                <a:lnTo>
                  <a:pt x="36018" y="250334"/>
                </a:lnTo>
                <a:lnTo>
                  <a:pt x="69494" y="274960"/>
                </a:lnTo>
                <a:lnTo>
                  <a:pt x="90043" y="282321"/>
                </a:lnTo>
                <a:lnTo>
                  <a:pt x="93599" y="270891"/>
                </a:lnTo>
                <a:lnTo>
                  <a:pt x="77475" y="263773"/>
                </a:lnTo>
                <a:lnTo>
                  <a:pt x="63579" y="253857"/>
                </a:lnTo>
                <a:lnTo>
                  <a:pt x="35083" y="207656"/>
                </a:lnTo>
                <a:lnTo>
                  <a:pt x="26701" y="164707"/>
                </a:lnTo>
                <a:lnTo>
                  <a:pt x="25653" y="139826"/>
                </a:lnTo>
                <a:lnTo>
                  <a:pt x="26701" y="115732"/>
                </a:lnTo>
                <a:lnTo>
                  <a:pt x="35083" y="73925"/>
                </a:lnTo>
                <a:lnTo>
                  <a:pt x="63674" y="28432"/>
                </a:lnTo>
                <a:lnTo>
                  <a:pt x="93980" y="11556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44084" y="2593848"/>
            <a:ext cx="1057656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69307" y="3214116"/>
            <a:ext cx="621792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9307" y="3322065"/>
            <a:ext cx="622300" cy="107950"/>
          </a:xfrm>
          <a:custGeom>
            <a:avLst/>
            <a:gdLst/>
            <a:ahLst/>
            <a:cxnLst/>
            <a:rect l="l" t="t" r="r" b="b"/>
            <a:pathLst>
              <a:path w="622300" h="107950">
                <a:moveTo>
                  <a:pt x="621792" y="0"/>
                </a:moveTo>
                <a:lnTo>
                  <a:pt x="590192" y="47449"/>
                </a:lnTo>
                <a:lnTo>
                  <a:pt x="553491" y="67493"/>
                </a:lnTo>
                <a:lnTo>
                  <a:pt x="505345" y="84216"/>
                </a:lnTo>
                <a:lnTo>
                  <a:pt x="447620" y="96968"/>
                </a:lnTo>
                <a:lnTo>
                  <a:pt x="382181" y="105096"/>
                </a:lnTo>
                <a:lnTo>
                  <a:pt x="310896" y="107950"/>
                </a:lnTo>
                <a:lnTo>
                  <a:pt x="239610" y="105096"/>
                </a:lnTo>
                <a:lnTo>
                  <a:pt x="174171" y="96968"/>
                </a:lnTo>
                <a:lnTo>
                  <a:pt x="116446" y="84216"/>
                </a:lnTo>
                <a:lnTo>
                  <a:pt x="68300" y="67493"/>
                </a:lnTo>
                <a:lnTo>
                  <a:pt x="31599" y="47449"/>
                </a:lnTo>
                <a:lnTo>
                  <a:pt x="8210" y="24734"/>
                </a:ln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9307" y="3214116"/>
            <a:ext cx="622300" cy="647700"/>
          </a:xfrm>
          <a:custGeom>
            <a:avLst/>
            <a:gdLst/>
            <a:ahLst/>
            <a:cxnLst/>
            <a:rect l="l" t="t" r="r" b="b"/>
            <a:pathLst>
              <a:path w="622300" h="647700">
                <a:moveTo>
                  <a:pt x="0" y="107950"/>
                </a:moveTo>
                <a:lnTo>
                  <a:pt x="31599" y="60500"/>
                </a:lnTo>
                <a:lnTo>
                  <a:pt x="68300" y="40456"/>
                </a:lnTo>
                <a:lnTo>
                  <a:pt x="116446" y="23733"/>
                </a:lnTo>
                <a:lnTo>
                  <a:pt x="174171" y="10981"/>
                </a:lnTo>
                <a:lnTo>
                  <a:pt x="239610" y="2853"/>
                </a:lnTo>
                <a:lnTo>
                  <a:pt x="310896" y="0"/>
                </a:lnTo>
                <a:lnTo>
                  <a:pt x="382181" y="2853"/>
                </a:lnTo>
                <a:lnTo>
                  <a:pt x="447620" y="10981"/>
                </a:lnTo>
                <a:lnTo>
                  <a:pt x="505345" y="23733"/>
                </a:lnTo>
                <a:lnTo>
                  <a:pt x="553491" y="40456"/>
                </a:lnTo>
                <a:lnTo>
                  <a:pt x="590192" y="60500"/>
                </a:lnTo>
                <a:lnTo>
                  <a:pt x="621792" y="107950"/>
                </a:lnTo>
                <a:lnTo>
                  <a:pt x="621792" y="539750"/>
                </a:lnTo>
                <a:lnTo>
                  <a:pt x="590192" y="587199"/>
                </a:lnTo>
                <a:lnTo>
                  <a:pt x="553491" y="607243"/>
                </a:lnTo>
                <a:lnTo>
                  <a:pt x="505345" y="623966"/>
                </a:lnTo>
                <a:lnTo>
                  <a:pt x="447620" y="636718"/>
                </a:lnTo>
                <a:lnTo>
                  <a:pt x="382181" y="644846"/>
                </a:lnTo>
                <a:lnTo>
                  <a:pt x="310896" y="647700"/>
                </a:lnTo>
                <a:lnTo>
                  <a:pt x="239610" y="644846"/>
                </a:lnTo>
                <a:lnTo>
                  <a:pt x="174171" y="636718"/>
                </a:lnTo>
                <a:lnTo>
                  <a:pt x="116446" y="623966"/>
                </a:lnTo>
                <a:lnTo>
                  <a:pt x="68300" y="607243"/>
                </a:lnTo>
                <a:lnTo>
                  <a:pt x="31599" y="587199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44061" y="3379470"/>
            <a:ext cx="2590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710" dirty="0">
                <a:latin typeface="Cambria Math"/>
                <a:cs typeface="Cambria Math"/>
              </a:rPr>
              <a:t>𝑐</a:t>
            </a:r>
            <a:r>
              <a:rPr sz="3600" spc="-307" baseline="2314" dirty="0">
                <a:latin typeface="Calibri"/>
                <a:cs typeface="Calibri"/>
              </a:rPr>
              <a:t>c</a:t>
            </a:r>
            <a:r>
              <a:rPr sz="2625" spc="247" baseline="28571" dirty="0">
                <a:latin typeface="Cambria Math"/>
                <a:cs typeface="Cambria Math"/>
              </a:rPr>
              <a:t>′</a:t>
            </a:r>
            <a:endParaRPr sz="2625" baseline="28571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69408" y="2994660"/>
            <a:ext cx="1134110" cy="248920"/>
          </a:xfrm>
          <a:custGeom>
            <a:avLst/>
            <a:gdLst/>
            <a:ahLst/>
            <a:cxnLst/>
            <a:rect l="l" t="t" r="r" b="b"/>
            <a:pathLst>
              <a:path w="1134110" h="248919">
                <a:moveTo>
                  <a:pt x="0" y="248412"/>
                </a:moveTo>
                <a:lnTo>
                  <a:pt x="1133856" y="248412"/>
                </a:lnTo>
                <a:lnTo>
                  <a:pt x="1133856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41041" y="2887091"/>
            <a:ext cx="495300" cy="368300"/>
          </a:xfrm>
          <a:custGeom>
            <a:avLst/>
            <a:gdLst/>
            <a:ahLst/>
            <a:cxnLst/>
            <a:rect l="l" t="t" r="r" b="b"/>
            <a:pathLst>
              <a:path w="495300" h="368300">
                <a:moveTo>
                  <a:pt x="398139" y="0"/>
                </a:moveTo>
                <a:lnTo>
                  <a:pt x="394456" y="12192"/>
                </a:lnTo>
                <a:lnTo>
                  <a:pt x="411362" y="20955"/>
                </a:lnTo>
                <a:lnTo>
                  <a:pt x="426079" y="33718"/>
                </a:lnTo>
                <a:lnTo>
                  <a:pt x="448939" y="71247"/>
                </a:lnTo>
                <a:lnTo>
                  <a:pt x="462829" y="122221"/>
                </a:lnTo>
                <a:lnTo>
                  <a:pt x="467481" y="184150"/>
                </a:lnTo>
                <a:lnTo>
                  <a:pt x="466316" y="216415"/>
                </a:lnTo>
                <a:lnTo>
                  <a:pt x="457033" y="272803"/>
                </a:lnTo>
                <a:lnTo>
                  <a:pt x="438604" y="317690"/>
                </a:lnTo>
                <a:lnTo>
                  <a:pt x="411362" y="347218"/>
                </a:lnTo>
                <a:lnTo>
                  <a:pt x="394456" y="355981"/>
                </a:lnTo>
                <a:lnTo>
                  <a:pt x="398139" y="368173"/>
                </a:lnTo>
                <a:lnTo>
                  <a:pt x="439223" y="346265"/>
                </a:lnTo>
                <a:lnTo>
                  <a:pt x="469640" y="304926"/>
                </a:lnTo>
                <a:lnTo>
                  <a:pt x="488610" y="249189"/>
                </a:lnTo>
                <a:lnTo>
                  <a:pt x="494913" y="184023"/>
                </a:lnTo>
                <a:lnTo>
                  <a:pt x="493339" y="150328"/>
                </a:lnTo>
                <a:lnTo>
                  <a:pt x="480714" y="89939"/>
                </a:lnTo>
                <a:lnTo>
                  <a:pt x="455753" y="40147"/>
                </a:lnTo>
                <a:lnTo>
                  <a:pt x="420026" y="8524"/>
                </a:lnTo>
                <a:lnTo>
                  <a:pt x="398139" y="0"/>
                </a:lnTo>
                <a:close/>
              </a:path>
              <a:path w="495300" h="368300">
                <a:moveTo>
                  <a:pt x="96768" y="0"/>
                </a:moveTo>
                <a:lnTo>
                  <a:pt x="55620" y="21907"/>
                </a:lnTo>
                <a:lnTo>
                  <a:pt x="25140" y="63246"/>
                </a:lnTo>
                <a:lnTo>
                  <a:pt x="6280" y="118967"/>
                </a:lnTo>
                <a:lnTo>
                  <a:pt x="0" y="184150"/>
                </a:lnTo>
                <a:lnTo>
                  <a:pt x="1565" y="217791"/>
                </a:lnTo>
                <a:lnTo>
                  <a:pt x="14138" y="278231"/>
                </a:lnTo>
                <a:lnTo>
                  <a:pt x="39046" y="328025"/>
                </a:lnTo>
                <a:lnTo>
                  <a:pt x="74860" y="359648"/>
                </a:lnTo>
                <a:lnTo>
                  <a:pt x="96768" y="368173"/>
                </a:lnTo>
                <a:lnTo>
                  <a:pt x="100451" y="355981"/>
                </a:lnTo>
                <a:lnTo>
                  <a:pt x="83544" y="347217"/>
                </a:lnTo>
                <a:lnTo>
                  <a:pt x="68828" y="334454"/>
                </a:lnTo>
                <a:lnTo>
                  <a:pt x="45968" y="296925"/>
                </a:lnTo>
                <a:lnTo>
                  <a:pt x="32077" y="245967"/>
                </a:lnTo>
                <a:lnTo>
                  <a:pt x="27430" y="184023"/>
                </a:lnTo>
                <a:lnTo>
                  <a:pt x="28590" y="151810"/>
                </a:lnTo>
                <a:lnTo>
                  <a:pt x="37873" y="95371"/>
                </a:lnTo>
                <a:lnTo>
                  <a:pt x="56302" y="50482"/>
                </a:lnTo>
                <a:lnTo>
                  <a:pt x="83544" y="20955"/>
                </a:lnTo>
                <a:lnTo>
                  <a:pt x="100451" y="12192"/>
                </a:lnTo>
                <a:lnTo>
                  <a:pt x="96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41955" y="3795140"/>
            <a:ext cx="495300" cy="368300"/>
          </a:xfrm>
          <a:custGeom>
            <a:avLst/>
            <a:gdLst/>
            <a:ahLst/>
            <a:cxnLst/>
            <a:rect l="l" t="t" r="r" b="b"/>
            <a:pathLst>
              <a:path w="495300" h="368300">
                <a:moveTo>
                  <a:pt x="398139" y="0"/>
                </a:moveTo>
                <a:lnTo>
                  <a:pt x="394456" y="12191"/>
                </a:lnTo>
                <a:lnTo>
                  <a:pt x="411362" y="20956"/>
                </a:lnTo>
                <a:lnTo>
                  <a:pt x="426079" y="33734"/>
                </a:lnTo>
                <a:lnTo>
                  <a:pt x="448939" y="71373"/>
                </a:lnTo>
                <a:lnTo>
                  <a:pt x="462829" y="122348"/>
                </a:lnTo>
                <a:lnTo>
                  <a:pt x="467481" y="184276"/>
                </a:lnTo>
                <a:lnTo>
                  <a:pt x="466316" y="216542"/>
                </a:lnTo>
                <a:lnTo>
                  <a:pt x="457033" y="272930"/>
                </a:lnTo>
                <a:lnTo>
                  <a:pt x="438604" y="317744"/>
                </a:lnTo>
                <a:lnTo>
                  <a:pt x="411362" y="347219"/>
                </a:lnTo>
                <a:lnTo>
                  <a:pt x="394456" y="355980"/>
                </a:lnTo>
                <a:lnTo>
                  <a:pt x="398139" y="368172"/>
                </a:lnTo>
                <a:lnTo>
                  <a:pt x="439287" y="346265"/>
                </a:lnTo>
                <a:lnTo>
                  <a:pt x="469767" y="304926"/>
                </a:lnTo>
                <a:lnTo>
                  <a:pt x="488626" y="249205"/>
                </a:lnTo>
                <a:lnTo>
                  <a:pt x="494913" y="184149"/>
                </a:lnTo>
                <a:lnTo>
                  <a:pt x="493341" y="150381"/>
                </a:lnTo>
                <a:lnTo>
                  <a:pt x="480768" y="89941"/>
                </a:lnTo>
                <a:lnTo>
                  <a:pt x="455860" y="40147"/>
                </a:lnTo>
                <a:lnTo>
                  <a:pt x="420046" y="8524"/>
                </a:lnTo>
                <a:lnTo>
                  <a:pt x="398139" y="0"/>
                </a:lnTo>
                <a:close/>
              </a:path>
              <a:path w="495300" h="368300">
                <a:moveTo>
                  <a:pt x="96768" y="0"/>
                </a:moveTo>
                <a:lnTo>
                  <a:pt x="55620" y="21907"/>
                </a:lnTo>
                <a:lnTo>
                  <a:pt x="25140" y="63245"/>
                </a:lnTo>
                <a:lnTo>
                  <a:pt x="6280" y="118983"/>
                </a:lnTo>
                <a:lnTo>
                  <a:pt x="0" y="184276"/>
                </a:lnTo>
                <a:lnTo>
                  <a:pt x="1565" y="217844"/>
                </a:lnTo>
                <a:lnTo>
                  <a:pt x="14138" y="278233"/>
                </a:lnTo>
                <a:lnTo>
                  <a:pt x="39046" y="328025"/>
                </a:lnTo>
                <a:lnTo>
                  <a:pt x="74860" y="359648"/>
                </a:lnTo>
                <a:lnTo>
                  <a:pt x="96768" y="368172"/>
                </a:lnTo>
                <a:lnTo>
                  <a:pt x="100451" y="355980"/>
                </a:lnTo>
                <a:lnTo>
                  <a:pt x="83544" y="347219"/>
                </a:lnTo>
                <a:lnTo>
                  <a:pt x="68828" y="334470"/>
                </a:lnTo>
                <a:lnTo>
                  <a:pt x="45968" y="297052"/>
                </a:lnTo>
                <a:lnTo>
                  <a:pt x="32077" y="246094"/>
                </a:lnTo>
                <a:lnTo>
                  <a:pt x="27430" y="184149"/>
                </a:lnTo>
                <a:lnTo>
                  <a:pt x="28590" y="151937"/>
                </a:lnTo>
                <a:lnTo>
                  <a:pt x="37873" y="95498"/>
                </a:lnTo>
                <a:lnTo>
                  <a:pt x="56302" y="50536"/>
                </a:lnTo>
                <a:lnTo>
                  <a:pt x="83544" y="20956"/>
                </a:lnTo>
                <a:lnTo>
                  <a:pt x="100451" y="12191"/>
                </a:lnTo>
                <a:lnTo>
                  <a:pt x="96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736083" y="3602600"/>
            <a:ext cx="1143000" cy="2290371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62585">
              <a:spcBef>
                <a:spcPts val="1260"/>
              </a:spcBef>
              <a:tabLst>
                <a:tab pos="816610" algn="l"/>
              </a:tabLst>
            </a:pPr>
            <a:r>
              <a:rPr sz="2400" dirty="0">
                <a:latin typeface="Cambria Math"/>
                <a:cs typeface="Cambria Math"/>
              </a:rPr>
              <a:t>𝑐𝑓	</a:t>
            </a:r>
            <a:r>
              <a:rPr sz="2400" spc="-60" dirty="0">
                <a:latin typeface="Cambria Math"/>
                <a:cs typeface="Cambria Math"/>
              </a:rPr>
              <a:t>𝑧</a:t>
            </a:r>
            <a:r>
              <a:rPr sz="2625" spc="-89" baseline="-15873" dirty="0">
                <a:latin typeface="Cambria Math"/>
                <a:cs typeface="Cambria Math"/>
              </a:rPr>
              <a:t>𝑓</a:t>
            </a:r>
            <a:endParaRPr sz="2625" baseline="-15873">
              <a:latin typeface="Cambria Math"/>
              <a:cs typeface="Cambria Math"/>
            </a:endParaRPr>
          </a:p>
          <a:p>
            <a:pPr marL="12700">
              <a:spcBef>
                <a:spcPts val="1155"/>
              </a:spcBef>
              <a:tabLst>
                <a:tab pos="329565" algn="l"/>
                <a:tab pos="608330" algn="l"/>
                <a:tab pos="911225" algn="l"/>
              </a:tabLst>
            </a:pPr>
            <a:r>
              <a:rPr sz="2400" dirty="0">
                <a:latin typeface="Cambria Math"/>
                <a:cs typeface="Cambria Math"/>
              </a:rPr>
              <a:t>𝑔	𝑧	𝑓	</a:t>
            </a:r>
            <a:r>
              <a:rPr sz="2400" spc="-60" dirty="0">
                <a:latin typeface="Cambria Math"/>
                <a:cs typeface="Cambria Math"/>
              </a:rPr>
              <a:t>𝑧</a:t>
            </a:r>
            <a:r>
              <a:rPr sz="2625" spc="270" baseline="-15873" dirty="0">
                <a:latin typeface="Cambria Math"/>
                <a:cs typeface="Cambria Math"/>
              </a:rPr>
              <a:t>𝑖</a:t>
            </a:r>
            <a:endParaRPr sz="2625" baseline="-15873">
              <a:latin typeface="Cambria Math"/>
              <a:cs typeface="Cambria Math"/>
            </a:endParaRPr>
          </a:p>
          <a:p>
            <a:pPr marL="51435">
              <a:spcBef>
                <a:spcPts val="409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multiply</a:t>
            </a:r>
            <a:endParaRPr sz="2400">
              <a:latin typeface="Calibri"/>
              <a:cs typeface="Calibri"/>
            </a:endParaRPr>
          </a:p>
          <a:p>
            <a:pPr marL="45720">
              <a:spcBef>
                <a:spcPts val="575"/>
              </a:spcBef>
              <a:tabLst>
                <a:tab pos="362585" algn="l"/>
              </a:tabLst>
            </a:pPr>
            <a:r>
              <a:rPr sz="2400" dirty="0">
                <a:latin typeface="Cambria Math"/>
                <a:cs typeface="Cambria Math"/>
              </a:rPr>
              <a:t>𝑔	𝑧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2921" y="2843226"/>
            <a:ext cx="1037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54659" algn="l"/>
                <a:tab pos="768985" algn="l"/>
              </a:tabLst>
            </a:pPr>
            <a:r>
              <a:rPr sz="2400" dirty="0">
                <a:latin typeface="Cambria Math"/>
                <a:cs typeface="Cambria Math"/>
              </a:rPr>
              <a:t>𝑐	𝑓	</a:t>
            </a:r>
            <a:r>
              <a:rPr sz="2400" spc="-204" dirty="0">
                <a:latin typeface="Cambria Math"/>
                <a:cs typeface="Cambria Math"/>
              </a:rPr>
              <a:t>𝑧</a:t>
            </a:r>
            <a:r>
              <a:rPr sz="2625" spc="232" baseline="-15873" dirty="0">
                <a:latin typeface="Cambria Math"/>
                <a:cs typeface="Cambria Math"/>
              </a:rPr>
              <a:t>𝑓</a:t>
            </a:r>
            <a:endParaRPr sz="2625" baseline="-15873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 anchor="ctr">
            <a:spAutoFit/>
          </a:bodyPr>
          <a:lstStyle/>
          <a:p>
            <a:pPr marL="12700" marR="5080" indent="22860">
              <a:lnSpc>
                <a:spcPts val="6480"/>
              </a:lnSpc>
              <a:spcBef>
                <a:spcPts val="915"/>
              </a:spcBef>
            </a:pPr>
            <a:r>
              <a:rPr sz="6000" spc="-25" dirty="0">
                <a:solidFill>
                  <a:srgbClr val="0000FF"/>
                </a:solidFill>
              </a:rPr>
              <a:t>Next</a:t>
            </a:r>
            <a:r>
              <a:rPr sz="6000" spc="-75" dirty="0">
                <a:solidFill>
                  <a:srgbClr val="0000FF"/>
                </a:solidFill>
              </a:rPr>
              <a:t> </a:t>
            </a:r>
            <a:r>
              <a:rPr sz="6000" spc="-95" dirty="0">
                <a:solidFill>
                  <a:srgbClr val="0000FF"/>
                </a:solidFill>
              </a:rPr>
              <a:t>Wave</a:t>
            </a:r>
            <a:endParaRPr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DAE5F-344E-4D45-B84D-B61461D23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167957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Outline</a:t>
            </a:r>
          </a:p>
        </p:txBody>
      </p:sp>
      <p:sp>
        <p:nvSpPr>
          <p:cNvPr id="3" name="object 3"/>
          <p:cNvSpPr/>
          <p:nvPr/>
        </p:nvSpPr>
        <p:spPr>
          <a:xfrm>
            <a:off x="2153412" y="1830323"/>
            <a:ext cx="7886700" cy="730250"/>
          </a:xfrm>
          <a:custGeom>
            <a:avLst/>
            <a:gdLst/>
            <a:ahLst/>
            <a:cxnLst/>
            <a:rect l="l" t="t" r="r" b="b"/>
            <a:pathLst>
              <a:path w="7886700" h="730250">
                <a:moveTo>
                  <a:pt x="7765034" y="0"/>
                </a:moveTo>
                <a:lnTo>
                  <a:pt x="121665" y="0"/>
                </a:lnTo>
                <a:lnTo>
                  <a:pt x="74307" y="9562"/>
                </a:lnTo>
                <a:lnTo>
                  <a:pt x="35634" y="35639"/>
                </a:lnTo>
                <a:lnTo>
                  <a:pt x="9560" y="74312"/>
                </a:lnTo>
                <a:lnTo>
                  <a:pt x="0" y="121665"/>
                </a:lnTo>
                <a:lnTo>
                  <a:pt x="0" y="608329"/>
                </a:lnTo>
                <a:lnTo>
                  <a:pt x="9560" y="655683"/>
                </a:lnTo>
                <a:lnTo>
                  <a:pt x="35634" y="694356"/>
                </a:lnTo>
                <a:lnTo>
                  <a:pt x="74307" y="720433"/>
                </a:lnTo>
                <a:lnTo>
                  <a:pt x="121665" y="729996"/>
                </a:lnTo>
                <a:lnTo>
                  <a:pt x="7765034" y="729996"/>
                </a:lnTo>
                <a:lnTo>
                  <a:pt x="7812387" y="720433"/>
                </a:lnTo>
                <a:lnTo>
                  <a:pt x="7851060" y="694356"/>
                </a:lnTo>
                <a:lnTo>
                  <a:pt x="7877137" y="655683"/>
                </a:lnTo>
                <a:lnTo>
                  <a:pt x="7886700" y="608329"/>
                </a:lnTo>
                <a:lnTo>
                  <a:pt x="7886700" y="121665"/>
                </a:lnTo>
                <a:lnTo>
                  <a:pt x="7877137" y="74312"/>
                </a:lnTo>
                <a:lnTo>
                  <a:pt x="7851060" y="35639"/>
                </a:lnTo>
                <a:lnTo>
                  <a:pt x="7812387" y="9562"/>
                </a:lnTo>
                <a:lnTo>
                  <a:pt x="77650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2445" y="1928571"/>
            <a:ext cx="2931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Supervised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0647" y="2527553"/>
            <a:ext cx="272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Ultra </a:t>
            </a:r>
            <a:r>
              <a:rPr sz="2400" spc="-5" dirty="0">
                <a:latin typeface="Calibri"/>
                <a:cs typeface="Calibri"/>
              </a:rPr>
              <a:t>Deep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3412" y="3368040"/>
            <a:ext cx="7886700" cy="730250"/>
          </a:xfrm>
          <a:custGeom>
            <a:avLst/>
            <a:gdLst/>
            <a:ahLst/>
            <a:cxnLst/>
            <a:rect l="l" t="t" r="r" b="b"/>
            <a:pathLst>
              <a:path w="7886700" h="730250">
                <a:moveTo>
                  <a:pt x="7765034" y="0"/>
                </a:moveTo>
                <a:lnTo>
                  <a:pt x="121665" y="0"/>
                </a:lnTo>
                <a:lnTo>
                  <a:pt x="74307" y="9562"/>
                </a:lnTo>
                <a:lnTo>
                  <a:pt x="35634" y="35639"/>
                </a:lnTo>
                <a:lnTo>
                  <a:pt x="9560" y="74312"/>
                </a:lnTo>
                <a:lnTo>
                  <a:pt x="0" y="121665"/>
                </a:lnTo>
                <a:lnTo>
                  <a:pt x="0" y="608330"/>
                </a:lnTo>
                <a:lnTo>
                  <a:pt x="9560" y="655683"/>
                </a:lnTo>
                <a:lnTo>
                  <a:pt x="35634" y="694356"/>
                </a:lnTo>
                <a:lnTo>
                  <a:pt x="74307" y="720433"/>
                </a:lnTo>
                <a:lnTo>
                  <a:pt x="121665" y="729996"/>
                </a:lnTo>
                <a:lnTo>
                  <a:pt x="7765034" y="729996"/>
                </a:lnTo>
                <a:lnTo>
                  <a:pt x="7812387" y="720433"/>
                </a:lnTo>
                <a:lnTo>
                  <a:pt x="7851060" y="694356"/>
                </a:lnTo>
                <a:lnTo>
                  <a:pt x="7877137" y="655683"/>
                </a:lnTo>
                <a:lnTo>
                  <a:pt x="7886700" y="608330"/>
                </a:lnTo>
                <a:lnTo>
                  <a:pt x="7886700" y="121665"/>
                </a:lnTo>
                <a:lnTo>
                  <a:pt x="7877137" y="74312"/>
                </a:lnTo>
                <a:lnTo>
                  <a:pt x="7851060" y="35639"/>
                </a:lnTo>
                <a:lnTo>
                  <a:pt x="7812387" y="9562"/>
                </a:lnTo>
                <a:lnTo>
                  <a:pt x="776503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82444" y="2797308"/>
            <a:ext cx="3473450" cy="112141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49250" indent="-228600">
              <a:spcBef>
                <a:spcPts val="1200"/>
              </a:spcBef>
              <a:buChar char="•"/>
              <a:tabLst>
                <a:tab pos="349885" algn="l"/>
              </a:tabLst>
            </a:pPr>
            <a:r>
              <a:rPr sz="2400" spc="-20" dirty="0">
                <a:latin typeface="Calibri"/>
                <a:cs typeface="Calibri"/>
              </a:rPr>
              <a:t>Attention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1285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Reinforcement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3412" y="4210811"/>
            <a:ext cx="7886700" cy="730250"/>
          </a:xfrm>
          <a:custGeom>
            <a:avLst/>
            <a:gdLst/>
            <a:ahLst/>
            <a:cxnLst/>
            <a:rect l="l" t="t" r="r" b="b"/>
            <a:pathLst>
              <a:path w="7886700" h="730250">
                <a:moveTo>
                  <a:pt x="7765034" y="0"/>
                </a:moveTo>
                <a:lnTo>
                  <a:pt x="121665" y="0"/>
                </a:lnTo>
                <a:lnTo>
                  <a:pt x="74307" y="9562"/>
                </a:lnTo>
                <a:lnTo>
                  <a:pt x="35634" y="35639"/>
                </a:lnTo>
                <a:lnTo>
                  <a:pt x="9560" y="74312"/>
                </a:lnTo>
                <a:lnTo>
                  <a:pt x="0" y="121665"/>
                </a:lnTo>
                <a:lnTo>
                  <a:pt x="0" y="608330"/>
                </a:lnTo>
                <a:lnTo>
                  <a:pt x="9560" y="655683"/>
                </a:lnTo>
                <a:lnTo>
                  <a:pt x="35634" y="694356"/>
                </a:lnTo>
                <a:lnTo>
                  <a:pt x="74307" y="720433"/>
                </a:lnTo>
                <a:lnTo>
                  <a:pt x="121665" y="729995"/>
                </a:lnTo>
                <a:lnTo>
                  <a:pt x="7765034" y="729995"/>
                </a:lnTo>
                <a:lnTo>
                  <a:pt x="7812387" y="720433"/>
                </a:lnTo>
                <a:lnTo>
                  <a:pt x="7851060" y="694356"/>
                </a:lnTo>
                <a:lnTo>
                  <a:pt x="7877137" y="655683"/>
                </a:lnTo>
                <a:lnTo>
                  <a:pt x="7886700" y="608330"/>
                </a:lnTo>
                <a:lnTo>
                  <a:pt x="7886700" y="121665"/>
                </a:lnTo>
                <a:lnTo>
                  <a:pt x="7877137" y="74312"/>
                </a:lnTo>
                <a:lnTo>
                  <a:pt x="7851060" y="35639"/>
                </a:lnTo>
                <a:lnTo>
                  <a:pt x="7812387" y="9562"/>
                </a:lnTo>
                <a:lnTo>
                  <a:pt x="77650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2444" y="4108323"/>
            <a:ext cx="6959600" cy="2009775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Unsupervised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  <a:p>
            <a:pPr marL="349250" indent="-228600">
              <a:spcBef>
                <a:spcPts val="1355"/>
              </a:spcBef>
              <a:buChar char="•"/>
              <a:tabLst>
                <a:tab pos="349885" algn="l"/>
              </a:tabLst>
            </a:pPr>
            <a:r>
              <a:rPr sz="2400" spc="-5" dirty="0">
                <a:latin typeface="Calibri"/>
                <a:cs typeface="Calibri"/>
              </a:rPr>
              <a:t>Image: Realizing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World </a:t>
            </a:r>
            <a:r>
              <a:rPr sz="2400" spc="-15" dirty="0">
                <a:latin typeface="Calibri"/>
                <a:cs typeface="Calibri"/>
              </a:rPr>
              <a:t>Looks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Like</a:t>
            </a:r>
            <a:endParaRPr sz="2400">
              <a:latin typeface="Calibri"/>
              <a:cs typeface="Calibri"/>
            </a:endParaRPr>
          </a:p>
          <a:p>
            <a:pPr marL="349250" indent="-228600">
              <a:spcBef>
                <a:spcPts val="350"/>
              </a:spcBef>
              <a:buChar char="•"/>
              <a:tabLst>
                <a:tab pos="349885" algn="l"/>
              </a:tabLst>
            </a:pPr>
            <a:r>
              <a:rPr sz="2400" spc="-55" dirty="0">
                <a:latin typeface="Calibri"/>
                <a:cs typeface="Calibri"/>
              </a:rPr>
              <a:t>Text: </a:t>
            </a:r>
            <a:r>
              <a:rPr sz="2400" spc="-10" dirty="0">
                <a:latin typeface="Calibri"/>
                <a:cs typeface="Calibri"/>
              </a:rPr>
              <a:t>Understanding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Meaning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Words</a:t>
            </a:r>
            <a:endParaRPr sz="2400">
              <a:latin typeface="Calibri"/>
              <a:cs typeface="Calibri"/>
            </a:endParaRPr>
          </a:p>
          <a:p>
            <a:pPr marL="349250" indent="-228600">
              <a:spcBef>
                <a:spcPts val="335"/>
              </a:spcBef>
              <a:buChar char="•"/>
              <a:tabLst>
                <a:tab pos="349885" algn="l"/>
              </a:tabLst>
            </a:pPr>
            <a:r>
              <a:rPr sz="2400" spc="-5" dirty="0">
                <a:latin typeface="Calibri"/>
                <a:cs typeface="Calibri"/>
              </a:rPr>
              <a:t>Audio: Learning human </a:t>
            </a:r>
            <a:r>
              <a:rPr sz="2400" spc="-10" dirty="0">
                <a:latin typeface="Calibri"/>
                <a:cs typeface="Calibri"/>
              </a:rPr>
              <a:t>language </a:t>
            </a:r>
            <a:r>
              <a:rPr sz="2400" spc="-5" dirty="0">
                <a:latin typeface="Calibri"/>
                <a:cs typeface="Calibri"/>
              </a:rPr>
              <a:t>without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5561" y="2560320"/>
            <a:ext cx="2539365" cy="386080"/>
          </a:xfrm>
          <a:custGeom>
            <a:avLst/>
            <a:gdLst/>
            <a:ahLst/>
            <a:cxnLst/>
            <a:rect l="l" t="t" r="r" b="b"/>
            <a:pathLst>
              <a:path w="2539365" h="386080">
                <a:moveTo>
                  <a:pt x="0" y="385572"/>
                </a:moveTo>
                <a:lnTo>
                  <a:pt x="2538983" y="385572"/>
                </a:lnTo>
                <a:lnTo>
                  <a:pt x="2538983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96686" y="2695701"/>
            <a:ext cx="3366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New network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37454" y="2618995"/>
            <a:ext cx="254635" cy="657225"/>
          </a:xfrm>
          <a:custGeom>
            <a:avLst/>
            <a:gdLst/>
            <a:ahLst/>
            <a:cxnLst/>
            <a:rect l="l" t="t" r="r" b="b"/>
            <a:pathLst>
              <a:path w="254635" h="657225">
                <a:moveTo>
                  <a:pt x="0" y="0"/>
                </a:moveTo>
                <a:lnTo>
                  <a:pt x="40203" y="7304"/>
                </a:lnTo>
                <a:lnTo>
                  <a:pt x="75133" y="27647"/>
                </a:lnTo>
                <a:lnTo>
                  <a:pt x="102687" y="58677"/>
                </a:lnTo>
                <a:lnTo>
                  <a:pt x="120761" y="98039"/>
                </a:lnTo>
                <a:lnTo>
                  <a:pt x="127254" y="143382"/>
                </a:lnTo>
                <a:lnTo>
                  <a:pt x="127254" y="185038"/>
                </a:lnTo>
                <a:lnTo>
                  <a:pt x="133746" y="230382"/>
                </a:lnTo>
                <a:lnTo>
                  <a:pt x="151820" y="269744"/>
                </a:lnTo>
                <a:lnTo>
                  <a:pt x="179374" y="300774"/>
                </a:lnTo>
                <a:lnTo>
                  <a:pt x="214304" y="321117"/>
                </a:lnTo>
                <a:lnTo>
                  <a:pt x="254508" y="328421"/>
                </a:lnTo>
                <a:lnTo>
                  <a:pt x="214304" y="335726"/>
                </a:lnTo>
                <a:lnTo>
                  <a:pt x="179374" y="356069"/>
                </a:lnTo>
                <a:lnTo>
                  <a:pt x="151820" y="387099"/>
                </a:lnTo>
                <a:lnTo>
                  <a:pt x="133746" y="426461"/>
                </a:lnTo>
                <a:lnTo>
                  <a:pt x="127254" y="471804"/>
                </a:lnTo>
                <a:lnTo>
                  <a:pt x="127254" y="513460"/>
                </a:lnTo>
                <a:lnTo>
                  <a:pt x="120761" y="558804"/>
                </a:lnTo>
                <a:lnTo>
                  <a:pt x="102687" y="598166"/>
                </a:lnTo>
                <a:lnTo>
                  <a:pt x="75133" y="629196"/>
                </a:lnTo>
                <a:lnTo>
                  <a:pt x="40203" y="649539"/>
                </a:lnTo>
                <a:lnTo>
                  <a:pt x="0" y="656843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721169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 not </a:t>
            </a:r>
            <a:r>
              <a:rPr spc="-30" dirty="0"/>
              <a:t>always </a:t>
            </a:r>
            <a:r>
              <a:rPr dirty="0"/>
              <a:t>blame </a:t>
            </a:r>
            <a:r>
              <a:rPr spc="-15" dirty="0"/>
              <a:t>Overfitting</a:t>
            </a:r>
          </a:p>
        </p:txBody>
      </p:sp>
      <p:sp>
        <p:nvSpPr>
          <p:cNvPr id="3" name="object 3"/>
          <p:cNvSpPr/>
          <p:nvPr/>
        </p:nvSpPr>
        <p:spPr>
          <a:xfrm>
            <a:off x="2734971" y="5741212"/>
            <a:ext cx="5396103" cy="45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4970" y="6107582"/>
            <a:ext cx="2023618" cy="451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4970" y="6473343"/>
            <a:ext cx="5099558" cy="384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4558" y="2300372"/>
            <a:ext cx="4071609" cy="2776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48091" y="5082921"/>
            <a:ext cx="1534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6492" y="3730752"/>
            <a:ext cx="2034539" cy="641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4571" y="3669791"/>
            <a:ext cx="2258568" cy="865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5928" y="3770376"/>
            <a:ext cx="1915668" cy="524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86191" y="3782059"/>
            <a:ext cx="1738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Overfitting?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9452" y="2187320"/>
            <a:ext cx="4314096" cy="2943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42842" y="5129226"/>
            <a:ext cx="16503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Training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7849" y="1862327"/>
            <a:ext cx="2316479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6408" y="1816608"/>
            <a:ext cx="2478023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7283" y="1901951"/>
            <a:ext cx="2197608" cy="4617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77284" y="1916429"/>
            <a:ext cx="2197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trained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0089" y="2364486"/>
            <a:ext cx="1017269" cy="865505"/>
          </a:xfrm>
          <a:custGeom>
            <a:avLst/>
            <a:gdLst/>
            <a:ahLst/>
            <a:cxnLst/>
            <a:rect l="l" t="t" r="r" b="b"/>
            <a:pathLst>
              <a:path w="1017270" h="865505">
                <a:moveTo>
                  <a:pt x="941700" y="45180"/>
                </a:moveTo>
                <a:lnTo>
                  <a:pt x="0" y="843152"/>
                </a:lnTo>
                <a:lnTo>
                  <a:pt x="18795" y="865251"/>
                </a:lnTo>
                <a:lnTo>
                  <a:pt x="960333" y="67184"/>
                </a:lnTo>
                <a:lnTo>
                  <a:pt x="941700" y="45180"/>
                </a:lnTo>
                <a:close/>
              </a:path>
              <a:path w="1017270" h="865505">
                <a:moveTo>
                  <a:pt x="1001935" y="35813"/>
                </a:moveTo>
                <a:lnTo>
                  <a:pt x="952753" y="35813"/>
                </a:lnTo>
                <a:lnTo>
                  <a:pt x="971423" y="57785"/>
                </a:lnTo>
                <a:lnTo>
                  <a:pt x="960333" y="67184"/>
                </a:lnTo>
                <a:lnTo>
                  <a:pt x="979042" y="89280"/>
                </a:lnTo>
                <a:lnTo>
                  <a:pt x="1001935" y="35813"/>
                </a:lnTo>
                <a:close/>
              </a:path>
              <a:path w="1017270" h="865505">
                <a:moveTo>
                  <a:pt x="952753" y="35813"/>
                </a:moveTo>
                <a:lnTo>
                  <a:pt x="941700" y="45180"/>
                </a:lnTo>
                <a:lnTo>
                  <a:pt x="960333" y="67184"/>
                </a:lnTo>
                <a:lnTo>
                  <a:pt x="971423" y="57785"/>
                </a:lnTo>
                <a:lnTo>
                  <a:pt x="952753" y="35813"/>
                </a:lnTo>
                <a:close/>
              </a:path>
              <a:path w="1017270" h="865505">
                <a:moveTo>
                  <a:pt x="1017270" y="0"/>
                </a:moveTo>
                <a:lnTo>
                  <a:pt x="922909" y="22987"/>
                </a:lnTo>
                <a:lnTo>
                  <a:pt x="941700" y="45180"/>
                </a:lnTo>
                <a:lnTo>
                  <a:pt x="952753" y="35813"/>
                </a:lnTo>
                <a:lnTo>
                  <a:pt x="1001935" y="35813"/>
                </a:lnTo>
                <a:lnTo>
                  <a:pt x="10172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71332" y="3654552"/>
            <a:ext cx="784859" cy="784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496" y="1702307"/>
            <a:ext cx="8985503" cy="447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242570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Skyscraper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6175" y="5872684"/>
            <a:ext cx="68872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https://zh.wikipedia.org/wiki/%E9%9B%99%E5%B3%B0%E5%A1%94#/me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pc="-10" dirty="0">
                <a:latin typeface="Calibri"/>
                <a:cs typeface="Calibri"/>
              </a:rPr>
              <a:t>dia/File:BurjDubaiHeight.svg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9961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Ultra </a:t>
            </a:r>
            <a:r>
              <a:rPr dirty="0"/>
              <a:t>Deep</a:t>
            </a:r>
            <a:r>
              <a:rPr spc="-35" dirty="0"/>
              <a:t> </a:t>
            </a:r>
            <a:r>
              <a:rPr spc="-15" dirty="0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7802879" y="365760"/>
            <a:ext cx="1345882" cy="5933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1393" y="4011167"/>
            <a:ext cx="674451" cy="2125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8423" y="1225296"/>
            <a:ext cx="950976" cy="5129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7811" y="3227832"/>
            <a:ext cx="1335024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0567" y="3182112"/>
            <a:ext cx="1426464" cy="758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7247" y="3267455"/>
            <a:ext cx="1216152" cy="46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7247" y="3281553"/>
            <a:ext cx="1216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8276" y="2049779"/>
            <a:ext cx="1534668" cy="579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3891" y="2004061"/>
            <a:ext cx="1580388" cy="758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77711" y="2089404"/>
            <a:ext cx="1415796" cy="4617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77711" y="2103246"/>
            <a:ext cx="1416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63356" y="1025652"/>
            <a:ext cx="1536192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40495" y="979933"/>
            <a:ext cx="1580388" cy="758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2792" y="1065275"/>
            <a:ext cx="1417320" cy="4617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22792" y="1078815"/>
            <a:ext cx="1417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14346" y="6228994"/>
            <a:ext cx="1870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AlexNet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(2012)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82515" y="6275019"/>
            <a:ext cx="144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VGG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(2014)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3330" y="6243015"/>
            <a:ext cx="2223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GoogleNet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(2014)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7678" y="4585842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16.4%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99405" y="4030726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7.3%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74128" y="3804362"/>
            <a:ext cx="627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6.7%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17598" y="1871853"/>
            <a:ext cx="2301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-15" dirty="0">
                <a:latin typeface="Calibri"/>
                <a:cs typeface="Calibri"/>
                <a:hlinkClick r:id="rId14"/>
              </a:rPr>
              <a:t>http://cs231n.stanford.e 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du/slides/winter1516_le  </a:t>
            </a:r>
            <a:r>
              <a:rPr spc="-5" dirty="0">
                <a:latin typeface="Calibri"/>
                <a:cs typeface="Calibri"/>
              </a:rPr>
              <a:t>cture8.pdf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9961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Ultra </a:t>
            </a:r>
            <a:r>
              <a:rPr dirty="0"/>
              <a:t>Deep</a:t>
            </a:r>
            <a:r>
              <a:rPr spc="-35" dirty="0"/>
              <a:t> </a:t>
            </a:r>
            <a:r>
              <a:rPr spc="-15" dirty="0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7697677" y="1"/>
            <a:ext cx="294175" cy="5991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2453" y="5044440"/>
            <a:ext cx="211455" cy="93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6017" y="5687568"/>
            <a:ext cx="79602" cy="25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1312" y="5137404"/>
            <a:ext cx="149351" cy="806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63111" y="5941873"/>
            <a:ext cx="8274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VGG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(20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8954" y="5913222"/>
            <a:ext cx="1354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Go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gleNet  </a:t>
            </a:r>
            <a:r>
              <a:rPr sz="2400" spc="-5" dirty="0">
                <a:latin typeface="Calibri"/>
                <a:cs typeface="Calibri"/>
              </a:rPr>
              <a:t>(2014)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53328" y="1676400"/>
            <a:ext cx="1770888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1615" y="1629156"/>
            <a:ext cx="1734312" cy="758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2765" y="1716023"/>
            <a:ext cx="1652015" cy="461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12764" y="1729232"/>
            <a:ext cx="165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152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9646" y="3562604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3.57%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09638" y="5936691"/>
            <a:ext cx="1583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Residual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Net  (2015)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2275" y="5512747"/>
            <a:ext cx="1494155" cy="118681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spcBef>
                <a:spcPts val="35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16.4%</a:t>
            </a:r>
            <a:endParaRPr sz="2400">
              <a:latin typeface="Calibri"/>
              <a:cs typeface="Calibri"/>
            </a:endParaRPr>
          </a:p>
          <a:p>
            <a:pPr marL="491490" algn="ctr">
              <a:spcBef>
                <a:spcPts val="250"/>
              </a:spcBef>
            </a:pPr>
            <a:r>
              <a:rPr sz="2400" dirty="0">
                <a:latin typeface="Calibri"/>
                <a:cs typeface="Calibri"/>
              </a:rPr>
              <a:t>Al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493395" algn="ctr"/>
            <a:r>
              <a:rPr sz="2400" spc="-5" dirty="0">
                <a:latin typeface="Calibri"/>
                <a:cs typeface="Calibri"/>
              </a:rPr>
              <a:t>(2012)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4745" y="5304535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7.3%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65216" y="5316118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6.7%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9961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Ultra </a:t>
            </a:r>
            <a:r>
              <a:rPr dirty="0"/>
              <a:t>Deep</a:t>
            </a:r>
            <a:r>
              <a:rPr spc="-35" dirty="0"/>
              <a:t> </a:t>
            </a:r>
            <a:r>
              <a:rPr spc="-15" dirty="0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7697677" y="1"/>
            <a:ext cx="294175" cy="5991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2453" y="5044440"/>
            <a:ext cx="211455" cy="93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6017" y="5687568"/>
            <a:ext cx="79602" cy="25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1312" y="5137404"/>
            <a:ext cx="149351" cy="806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63111" y="5941873"/>
            <a:ext cx="8274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VGG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(20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8954" y="5913222"/>
            <a:ext cx="1354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Go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gleNet  </a:t>
            </a:r>
            <a:r>
              <a:rPr sz="2400" spc="-5" dirty="0">
                <a:latin typeface="Calibri"/>
                <a:cs typeface="Calibri"/>
              </a:rPr>
              <a:t>(2014)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3328" y="1676400"/>
            <a:ext cx="1770888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1615" y="1629156"/>
            <a:ext cx="1734312" cy="758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2765" y="1716023"/>
            <a:ext cx="1652015" cy="461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12764" y="1729232"/>
            <a:ext cx="165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152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9646" y="3562604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3.57%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9638" y="5936691"/>
            <a:ext cx="158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Residual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7591" y="6302451"/>
            <a:ext cx="827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(20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5)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2275" y="5512747"/>
            <a:ext cx="1494155" cy="118681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spcBef>
                <a:spcPts val="35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16.4%</a:t>
            </a:r>
            <a:endParaRPr sz="2400">
              <a:latin typeface="Calibri"/>
              <a:cs typeface="Calibri"/>
            </a:endParaRPr>
          </a:p>
          <a:p>
            <a:pPr marL="491490" algn="ctr">
              <a:spcBef>
                <a:spcPts val="250"/>
              </a:spcBef>
            </a:pPr>
            <a:r>
              <a:rPr sz="2400" dirty="0">
                <a:latin typeface="Calibri"/>
                <a:cs typeface="Calibri"/>
              </a:rPr>
              <a:t>Al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493395" algn="ctr"/>
            <a:r>
              <a:rPr sz="2400" spc="-5" dirty="0">
                <a:latin typeface="Calibri"/>
                <a:cs typeface="Calibri"/>
              </a:rPr>
              <a:t>(2012)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4745" y="5304535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7.3%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5216" y="5316118"/>
            <a:ext cx="62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6.7%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2717" y="1805177"/>
            <a:ext cx="3598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35" dirty="0">
                <a:latin typeface="Calibri"/>
                <a:cs typeface="Calibri"/>
              </a:rPr>
              <a:t>Worry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overfitting?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72716" y="2497582"/>
            <a:ext cx="3569970" cy="1926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1020" marR="5080">
              <a:spcBef>
                <a:spcPts val="95"/>
              </a:spcBef>
            </a:pPr>
            <a:r>
              <a:rPr sz="2800" spc="-35" dirty="0">
                <a:latin typeface="Calibri"/>
                <a:cs typeface="Calibri"/>
              </a:rPr>
              <a:t>Worry </a:t>
            </a:r>
            <a:r>
              <a:rPr sz="2800" spc="-10" dirty="0">
                <a:latin typeface="Calibri"/>
                <a:cs typeface="Calibri"/>
              </a:rPr>
              <a:t>about </a:t>
            </a:r>
            <a:r>
              <a:rPr sz="2800" spc="-15" dirty="0">
                <a:latin typeface="Calibri"/>
                <a:cs typeface="Calibri"/>
              </a:rPr>
              <a:t>training  </a:t>
            </a:r>
            <a:r>
              <a:rPr sz="2800" spc="-20" dirty="0">
                <a:latin typeface="Calibri"/>
                <a:cs typeface="Calibri"/>
              </a:rPr>
              <a:t>first!</a:t>
            </a:r>
            <a:endParaRPr sz="2800">
              <a:latin typeface="Calibri"/>
              <a:cs typeface="Calibri"/>
            </a:endParaRPr>
          </a:p>
          <a:p>
            <a:pPr marL="12700" marR="123189">
              <a:spcBef>
                <a:spcPts val="1530"/>
              </a:spcBef>
            </a:pPr>
            <a:r>
              <a:rPr sz="2800" spc="-10" dirty="0">
                <a:latin typeface="Calibri"/>
                <a:cs typeface="Calibri"/>
              </a:rPr>
              <a:t>This </a:t>
            </a:r>
            <a:r>
              <a:rPr sz="2800" spc="-20" dirty="0">
                <a:latin typeface="Calibri"/>
                <a:cs typeface="Calibri"/>
              </a:rPr>
              <a:t>ultra </a:t>
            </a:r>
            <a:r>
              <a:rPr sz="2800" spc="-10" dirty="0">
                <a:latin typeface="Calibri"/>
                <a:cs typeface="Calibri"/>
              </a:rPr>
              <a:t>deep </a:t>
            </a:r>
            <a:r>
              <a:rPr sz="2800" spc="-15" dirty="0">
                <a:latin typeface="Calibri"/>
                <a:cs typeface="Calibri"/>
              </a:rPr>
              <a:t>network 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special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structure.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54568" y="176021"/>
            <a:ext cx="1946782" cy="6016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24950" y="620344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584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8653" y="2437638"/>
            <a:ext cx="553720" cy="789940"/>
          </a:xfrm>
          <a:custGeom>
            <a:avLst/>
            <a:gdLst/>
            <a:ahLst/>
            <a:cxnLst/>
            <a:rect l="l" t="t" r="r" b="b"/>
            <a:pathLst>
              <a:path w="553720" h="789939">
                <a:moveTo>
                  <a:pt x="0" y="789431"/>
                </a:moveTo>
                <a:lnTo>
                  <a:pt x="553211" y="789431"/>
                </a:lnTo>
                <a:lnTo>
                  <a:pt x="553211" y="0"/>
                </a:lnTo>
                <a:lnTo>
                  <a:pt x="0" y="0"/>
                </a:lnTo>
                <a:lnTo>
                  <a:pt x="0" y="78943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8651" y="89153"/>
            <a:ext cx="2121535" cy="6515100"/>
          </a:xfrm>
          <a:custGeom>
            <a:avLst/>
            <a:gdLst/>
            <a:ahLst/>
            <a:cxnLst/>
            <a:rect l="l" t="t" r="r" b="b"/>
            <a:pathLst>
              <a:path w="2121534" h="6515100">
                <a:moveTo>
                  <a:pt x="0" y="6515100"/>
                </a:moveTo>
                <a:lnTo>
                  <a:pt x="2121407" y="6515100"/>
                </a:lnTo>
                <a:lnTo>
                  <a:pt x="2121407" y="0"/>
                </a:lnTo>
                <a:lnTo>
                  <a:pt x="0" y="0"/>
                </a:lnTo>
                <a:lnTo>
                  <a:pt x="0" y="65151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2" y="609676"/>
            <a:ext cx="449961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Ultra </a:t>
            </a:r>
            <a:r>
              <a:rPr dirty="0"/>
              <a:t>Deep</a:t>
            </a:r>
            <a:r>
              <a:rPr spc="-35" dirty="0"/>
              <a:t> </a:t>
            </a:r>
            <a:r>
              <a:rPr spc="-15" dirty="0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2472843" y="1751025"/>
            <a:ext cx="3402711" cy="52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3953" y="1751025"/>
            <a:ext cx="3450209" cy="526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9883" y="5712256"/>
            <a:ext cx="4053204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9883" y="5986576"/>
            <a:ext cx="1519936" cy="33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9883" y="6260896"/>
            <a:ext cx="3823462" cy="338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3985" y="5717744"/>
            <a:ext cx="3485515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3984" y="5991758"/>
            <a:ext cx="3654170" cy="338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3984" y="6266688"/>
            <a:ext cx="1157630" cy="338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3011" y="3540252"/>
            <a:ext cx="1567180" cy="318770"/>
          </a:xfrm>
          <a:custGeom>
            <a:avLst/>
            <a:gdLst/>
            <a:ahLst/>
            <a:cxnLst/>
            <a:rect l="l" t="t" r="r" b="b"/>
            <a:pathLst>
              <a:path w="1567180" h="318770">
                <a:moveTo>
                  <a:pt x="0" y="318516"/>
                </a:moveTo>
                <a:lnTo>
                  <a:pt x="1566672" y="318516"/>
                </a:lnTo>
                <a:lnTo>
                  <a:pt x="1566672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3011" y="3540252"/>
            <a:ext cx="1567180" cy="318770"/>
          </a:xfrm>
          <a:custGeom>
            <a:avLst/>
            <a:gdLst/>
            <a:ahLst/>
            <a:cxnLst/>
            <a:rect l="l" t="t" r="r" b="b"/>
            <a:pathLst>
              <a:path w="1567180" h="318770">
                <a:moveTo>
                  <a:pt x="0" y="318516"/>
                </a:moveTo>
                <a:lnTo>
                  <a:pt x="1566672" y="318516"/>
                </a:lnTo>
                <a:lnTo>
                  <a:pt x="1566672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3011" y="4392167"/>
            <a:ext cx="1567180" cy="320040"/>
          </a:xfrm>
          <a:custGeom>
            <a:avLst/>
            <a:gdLst/>
            <a:ahLst/>
            <a:cxnLst/>
            <a:rect l="l" t="t" r="r" b="b"/>
            <a:pathLst>
              <a:path w="1567180" h="320039">
                <a:moveTo>
                  <a:pt x="0" y="320039"/>
                </a:moveTo>
                <a:lnTo>
                  <a:pt x="1566672" y="320039"/>
                </a:lnTo>
                <a:lnTo>
                  <a:pt x="156667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3011" y="4392167"/>
            <a:ext cx="1567180" cy="320040"/>
          </a:xfrm>
          <a:custGeom>
            <a:avLst/>
            <a:gdLst/>
            <a:ahLst/>
            <a:cxnLst/>
            <a:rect l="l" t="t" r="r" b="b"/>
            <a:pathLst>
              <a:path w="1567180" h="320039">
                <a:moveTo>
                  <a:pt x="0" y="320039"/>
                </a:moveTo>
                <a:lnTo>
                  <a:pt x="1566672" y="320039"/>
                </a:lnTo>
                <a:lnTo>
                  <a:pt x="156667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0148" y="3859530"/>
            <a:ext cx="114300" cy="534035"/>
          </a:xfrm>
          <a:custGeom>
            <a:avLst/>
            <a:gdLst/>
            <a:ahLst/>
            <a:cxnLst/>
            <a:rect l="l" t="t" r="r" b="b"/>
            <a:pathLst>
              <a:path w="114300" h="534035">
                <a:moveTo>
                  <a:pt x="76200" y="95250"/>
                </a:moveTo>
                <a:lnTo>
                  <a:pt x="38100" y="95250"/>
                </a:lnTo>
                <a:lnTo>
                  <a:pt x="38100" y="533527"/>
                </a:lnTo>
                <a:lnTo>
                  <a:pt x="76200" y="533527"/>
                </a:lnTo>
                <a:lnTo>
                  <a:pt x="76200" y="95250"/>
                </a:lnTo>
                <a:close/>
              </a:path>
              <a:path w="114300" h="53403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3403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0148" y="4712971"/>
            <a:ext cx="114300" cy="534035"/>
          </a:xfrm>
          <a:custGeom>
            <a:avLst/>
            <a:gdLst/>
            <a:ahLst/>
            <a:cxnLst/>
            <a:rect l="l" t="t" r="r" b="b"/>
            <a:pathLst>
              <a:path w="114300" h="534035">
                <a:moveTo>
                  <a:pt x="76200" y="95249"/>
                </a:moveTo>
                <a:lnTo>
                  <a:pt x="38100" y="95249"/>
                </a:lnTo>
                <a:lnTo>
                  <a:pt x="38100" y="533526"/>
                </a:lnTo>
                <a:lnTo>
                  <a:pt x="76200" y="533526"/>
                </a:lnTo>
                <a:lnTo>
                  <a:pt x="76200" y="95249"/>
                </a:lnTo>
                <a:close/>
              </a:path>
              <a:path w="114300" h="534035">
                <a:moveTo>
                  <a:pt x="57150" y="0"/>
                </a:moveTo>
                <a:lnTo>
                  <a:pt x="0" y="114299"/>
                </a:lnTo>
                <a:lnTo>
                  <a:pt x="38100" y="114299"/>
                </a:lnTo>
                <a:lnTo>
                  <a:pt x="38100" y="95249"/>
                </a:lnTo>
                <a:lnTo>
                  <a:pt x="104775" y="95249"/>
                </a:lnTo>
                <a:lnTo>
                  <a:pt x="57150" y="0"/>
                </a:lnTo>
                <a:close/>
              </a:path>
              <a:path w="114300" h="534035">
                <a:moveTo>
                  <a:pt x="104775" y="95249"/>
                </a:moveTo>
                <a:lnTo>
                  <a:pt x="76200" y="95249"/>
                </a:lnTo>
                <a:lnTo>
                  <a:pt x="76200" y="114299"/>
                </a:lnTo>
                <a:lnTo>
                  <a:pt x="114300" y="114299"/>
                </a:lnTo>
                <a:lnTo>
                  <a:pt x="104775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0148" y="3007615"/>
            <a:ext cx="114300" cy="534035"/>
          </a:xfrm>
          <a:custGeom>
            <a:avLst/>
            <a:gdLst/>
            <a:ahLst/>
            <a:cxnLst/>
            <a:rect l="l" t="t" r="r" b="b"/>
            <a:pathLst>
              <a:path w="114300" h="534035">
                <a:moveTo>
                  <a:pt x="76200" y="95250"/>
                </a:moveTo>
                <a:lnTo>
                  <a:pt x="38100" y="95250"/>
                </a:lnTo>
                <a:lnTo>
                  <a:pt x="38100" y="533526"/>
                </a:lnTo>
                <a:lnTo>
                  <a:pt x="76200" y="533526"/>
                </a:lnTo>
                <a:lnTo>
                  <a:pt x="76200" y="95250"/>
                </a:lnTo>
                <a:close/>
              </a:path>
              <a:path w="114300" h="53403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3403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27298" y="525703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54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0148" y="2410206"/>
            <a:ext cx="114300" cy="534035"/>
          </a:xfrm>
          <a:custGeom>
            <a:avLst/>
            <a:gdLst/>
            <a:ahLst/>
            <a:cxnLst/>
            <a:rect l="l" t="t" r="r" b="b"/>
            <a:pathLst>
              <a:path w="114300" h="534035">
                <a:moveTo>
                  <a:pt x="76200" y="495427"/>
                </a:moveTo>
                <a:lnTo>
                  <a:pt x="38100" y="495427"/>
                </a:lnTo>
                <a:lnTo>
                  <a:pt x="38100" y="533527"/>
                </a:lnTo>
                <a:lnTo>
                  <a:pt x="76200" y="533527"/>
                </a:lnTo>
                <a:lnTo>
                  <a:pt x="76200" y="495427"/>
                </a:lnTo>
                <a:close/>
              </a:path>
              <a:path w="114300" h="534035">
                <a:moveTo>
                  <a:pt x="76200" y="419227"/>
                </a:moveTo>
                <a:lnTo>
                  <a:pt x="38100" y="419227"/>
                </a:lnTo>
                <a:lnTo>
                  <a:pt x="38100" y="457327"/>
                </a:lnTo>
                <a:lnTo>
                  <a:pt x="76200" y="457327"/>
                </a:lnTo>
                <a:lnTo>
                  <a:pt x="76200" y="419227"/>
                </a:lnTo>
                <a:close/>
              </a:path>
              <a:path w="114300" h="534035">
                <a:moveTo>
                  <a:pt x="76200" y="343027"/>
                </a:moveTo>
                <a:lnTo>
                  <a:pt x="38100" y="343027"/>
                </a:lnTo>
                <a:lnTo>
                  <a:pt x="38100" y="381127"/>
                </a:lnTo>
                <a:lnTo>
                  <a:pt x="76200" y="381127"/>
                </a:lnTo>
                <a:lnTo>
                  <a:pt x="76200" y="343027"/>
                </a:lnTo>
                <a:close/>
              </a:path>
              <a:path w="114300" h="534035">
                <a:moveTo>
                  <a:pt x="76200" y="266827"/>
                </a:moveTo>
                <a:lnTo>
                  <a:pt x="38100" y="266827"/>
                </a:lnTo>
                <a:lnTo>
                  <a:pt x="38100" y="304927"/>
                </a:lnTo>
                <a:lnTo>
                  <a:pt x="76200" y="304927"/>
                </a:lnTo>
                <a:lnTo>
                  <a:pt x="76200" y="266827"/>
                </a:lnTo>
                <a:close/>
              </a:path>
              <a:path w="114300" h="534035">
                <a:moveTo>
                  <a:pt x="76200" y="190627"/>
                </a:moveTo>
                <a:lnTo>
                  <a:pt x="38100" y="190627"/>
                </a:lnTo>
                <a:lnTo>
                  <a:pt x="38100" y="228727"/>
                </a:lnTo>
                <a:lnTo>
                  <a:pt x="76200" y="228727"/>
                </a:lnTo>
                <a:lnTo>
                  <a:pt x="76200" y="190627"/>
                </a:lnTo>
                <a:close/>
              </a:path>
              <a:path w="114300" h="534035">
                <a:moveTo>
                  <a:pt x="76200" y="114427"/>
                </a:moveTo>
                <a:lnTo>
                  <a:pt x="38100" y="114427"/>
                </a:lnTo>
                <a:lnTo>
                  <a:pt x="38100" y="152527"/>
                </a:lnTo>
                <a:lnTo>
                  <a:pt x="76200" y="152527"/>
                </a:lnTo>
                <a:lnTo>
                  <a:pt x="76200" y="114427"/>
                </a:lnTo>
                <a:close/>
              </a:path>
              <a:path w="114300" h="534035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1591" y="3602736"/>
            <a:ext cx="192024" cy="1935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8481" y="3602736"/>
            <a:ext cx="192023" cy="192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4512" y="3602736"/>
            <a:ext cx="192023" cy="192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3780" y="3605785"/>
            <a:ext cx="192023" cy="192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6096" y="3602736"/>
            <a:ext cx="192023" cy="192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6701" y="3602736"/>
            <a:ext cx="192023" cy="192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31591" y="4401312"/>
            <a:ext cx="192024" cy="1935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8481" y="4401312"/>
            <a:ext cx="192023" cy="192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4512" y="4401312"/>
            <a:ext cx="192023" cy="1920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73780" y="4404360"/>
            <a:ext cx="192023" cy="192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6096" y="4401312"/>
            <a:ext cx="192023" cy="192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76701" y="4401312"/>
            <a:ext cx="192023" cy="1920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0607" y="2676144"/>
            <a:ext cx="378460" cy="378460"/>
          </a:xfrm>
          <a:custGeom>
            <a:avLst/>
            <a:gdLst/>
            <a:ahLst/>
            <a:cxnLst/>
            <a:rect l="l" t="t" r="r" b="b"/>
            <a:pathLst>
              <a:path w="378460" h="378460">
                <a:moveTo>
                  <a:pt x="188975" y="0"/>
                </a:moveTo>
                <a:lnTo>
                  <a:pt x="138729" y="6748"/>
                </a:lnTo>
                <a:lnTo>
                  <a:pt x="93584" y="25795"/>
                </a:lnTo>
                <a:lnTo>
                  <a:pt x="55340" y="55340"/>
                </a:lnTo>
                <a:lnTo>
                  <a:pt x="25795" y="93584"/>
                </a:lnTo>
                <a:lnTo>
                  <a:pt x="6748" y="138729"/>
                </a:lnTo>
                <a:lnTo>
                  <a:pt x="0" y="188975"/>
                </a:lnTo>
                <a:lnTo>
                  <a:pt x="6748" y="239222"/>
                </a:lnTo>
                <a:lnTo>
                  <a:pt x="25795" y="284367"/>
                </a:lnTo>
                <a:lnTo>
                  <a:pt x="55340" y="322611"/>
                </a:lnTo>
                <a:lnTo>
                  <a:pt x="93584" y="352156"/>
                </a:lnTo>
                <a:lnTo>
                  <a:pt x="138729" y="371203"/>
                </a:lnTo>
                <a:lnTo>
                  <a:pt x="188975" y="377951"/>
                </a:lnTo>
                <a:lnTo>
                  <a:pt x="239222" y="371203"/>
                </a:lnTo>
                <a:lnTo>
                  <a:pt x="284367" y="352156"/>
                </a:lnTo>
                <a:lnTo>
                  <a:pt x="322611" y="322611"/>
                </a:lnTo>
                <a:lnTo>
                  <a:pt x="352156" y="284367"/>
                </a:lnTo>
                <a:lnTo>
                  <a:pt x="371203" y="239222"/>
                </a:lnTo>
                <a:lnTo>
                  <a:pt x="377952" y="188975"/>
                </a:lnTo>
                <a:lnTo>
                  <a:pt x="371203" y="138729"/>
                </a:lnTo>
                <a:lnTo>
                  <a:pt x="352156" y="93584"/>
                </a:lnTo>
                <a:lnTo>
                  <a:pt x="322611" y="55340"/>
                </a:lnTo>
                <a:lnTo>
                  <a:pt x="284367" y="25795"/>
                </a:lnTo>
                <a:lnTo>
                  <a:pt x="239222" y="6748"/>
                </a:lnTo>
                <a:lnTo>
                  <a:pt x="18897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0607" y="2676144"/>
            <a:ext cx="378460" cy="378460"/>
          </a:xfrm>
          <a:custGeom>
            <a:avLst/>
            <a:gdLst/>
            <a:ahLst/>
            <a:cxnLst/>
            <a:rect l="l" t="t" r="r" b="b"/>
            <a:pathLst>
              <a:path w="378460" h="378460">
                <a:moveTo>
                  <a:pt x="0" y="188975"/>
                </a:moveTo>
                <a:lnTo>
                  <a:pt x="6748" y="138729"/>
                </a:lnTo>
                <a:lnTo>
                  <a:pt x="25795" y="93584"/>
                </a:lnTo>
                <a:lnTo>
                  <a:pt x="55340" y="55340"/>
                </a:lnTo>
                <a:lnTo>
                  <a:pt x="93584" y="25795"/>
                </a:lnTo>
                <a:lnTo>
                  <a:pt x="138729" y="6748"/>
                </a:lnTo>
                <a:lnTo>
                  <a:pt x="188975" y="0"/>
                </a:lnTo>
                <a:lnTo>
                  <a:pt x="239222" y="6748"/>
                </a:lnTo>
                <a:lnTo>
                  <a:pt x="284367" y="25795"/>
                </a:lnTo>
                <a:lnTo>
                  <a:pt x="322611" y="55340"/>
                </a:lnTo>
                <a:lnTo>
                  <a:pt x="352156" y="93584"/>
                </a:lnTo>
                <a:lnTo>
                  <a:pt x="371203" y="138729"/>
                </a:lnTo>
                <a:lnTo>
                  <a:pt x="377952" y="188975"/>
                </a:lnTo>
                <a:lnTo>
                  <a:pt x="371203" y="239222"/>
                </a:lnTo>
                <a:lnTo>
                  <a:pt x="352156" y="284367"/>
                </a:lnTo>
                <a:lnTo>
                  <a:pt x="322611" y="322611"/>
                </a:lnTo>
                <a:lnTo>
                  <a:pt x="284367" y="352156"/>
                </a:lnTo>
                <a:lnTo>
                  <a:pt x="239222" y="371203"/>
                </a:lnTo>
                <a:lnTo>
                  <a:pt x="188975" y="377951"/>
                </a:lnTo>
                <a:lnTo>
                  <a:pt x="138729" y="371203"/>
                </a:lnTo>
                <a:lnTo>
                  <a:pt x="93584" y="352156"/>
                </a:lnTo>
                <a:lnTo>
                  <a:pt x="55340" y="322611"/>
                </a:lnTo>
                <a:lnTo>
                  <a:pt x="25795" y="284367"/>
                </a:lnTo>
                <a:lnTo>
                  <a:pt x="6748" y="239222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31543" y="1794713"/>
            <a:ext cx="4150995" cy="1247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013200" algn="l"/>
              </a:tabLst>
            </a:pPr>
            <a:r>
              <a:rPr sz="2800" spc="-5" dirty="0">
                <a:latin typeface="Arial"/>
                <a:cs typeface="Arial"/>
              </a:rPr>
              <a:t>•	•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1223010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47111" y="5104638"/>
            <a:ext cx="1254125" cy="0"/>
          </a:xfrm>
          <a:custGeom>
            <a:avLst/>
            <a:gdLst/>
            <a:ahLst/>
            <a:cxnLst/>
            <a:rect l="l" t="t" r="r" b="b"/>
            <a:pathLst>
              <a:path w="1254125">
                <a:moveTo>
                  <a:pt x="0" y="0"/>
                </a:moveTo>
                <a:lnTo>
                  <a:pt x="125361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1361" y="2865882"/>
            <a:ext cx="0" cy="2239010"/>
          </a:xfrm>
          <a:custGeom>
            <a:avLst/>
            <a:gdLst/>
            <a:ahLst/>
            <a:cxnLst/>
            <a:rect l="l" t="t" r="r" b="b"/>
            <a:pathLst>
              <a:path h="2239010">
                <a:moveTo>
                  <a:pt x="0" y="2238882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60470" y="2808732"/>
            <a:ext cx="1040130" cy="114300"/>
          </a:xfrm>
          <a:custGeom>
            <a:avLst/>
            <a:gdLst/>
            <a:ahLst/>
            <a:cxnLst/>
            <a:rect l="l" t="t" r="r" b="b"/>
            <a:pathLst>
              <a:path w="1040129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040129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040129" h="114300">
                <a:moveTo>
                  <a:pt x="104013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040130" y="76200"/>
                </a:lnTo>
                <a:lnTo>
                  <a:pt x="104013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30667" y="4119371"/>
            <a:ext cx="1567180" cy="320040"/>
          </a:xfrm>
          <a:custGeom>
            <a:avLst/>
            <a:gdLst/>
            <a:ahLst/>
            <a:cxnLst/>
            <a:rect l="l" t="t" r="r" b="b"/>
            <a:pathLst>
              <a:path w="1567179" h="320039">
                <a:moveTo>
                  <a:pt x="0" y="320039"/>
                </a:moveTo>
                <a:lnTo>
                  <a:pt x="1566671" y="320039"/>
                </a:lnTo>
                <a:lnTo>
                  <a:pt x="156667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30667" y="4119371"/>
            <a:ext cx="1567180" cy="320040"/>
          </a:xfrm>
          <a:custGeom>
            <a:avLst/>
            <a:gdLst/>
            <a:ahLst/>
            <a:cxnLst/>
            <a:rect l="l" t="t" r="r" b="b"/>
            <a:pathLst>
              <a:path w="1567179" h="320039">
                <a:moveTo>
                  <a:pt x="0" y="320039"/>
                </a:moveTo>
                <a:lnTo>
                  <a:pt x="1566671" y="320039"/>
                </a:lnTo>
                <a:lnTo>
                  <a:pt x="156667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99247" y="4183380"/>
            <a:ext cx="192024" cy="192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46135" y="4183380"/>
            <a:ext cx="192024" cy="192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02168" y="4183380"/>
            <a:ext cx="192024" cy="192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41435" y="4186429"/>
            <a:ext cx="192024" cy="192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83752" y="4183380"/>
            <a:ext cx="192024" cy="192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44356" y="4183380"/>
            <a:ext cx="192024" cy="192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10193" y="3012185"/>
            <a:ext cx="382270" cy="393700"/>
          </a:xfrm>
          <a:custGeom>
            <a:avLst/>
            <a:gdLst/>
            <a:ahLst/>
            <a:cxnLst/>
            <a:rect l="l" t="t" r="r" b="b"/>
            <a:pathLst>
              <a:path w="382270" h="393700">
                <a:moveTo>
                  <a:pt x="93219" y="68749"/>
                </a:moveTo>
                <a:lnTo>
                  <a:pt x="65807" y="95312"/>
                </a:lnTo>
                <a:lnTo>
                  <a:pt x="354710" y="393446"/>
                </a:lnTo>
                <a:lnTo>
                  <a:pt x="382142" y="366902"/>
                </a:lnTo>
                <a:lnTo>
                  <a:pt x="93219" y="68749"/>
                </a:lnTo>
                <a:close/>
              </a:path>
              <a:path w="382270" h="393700">
                <a:moveTo>
                  <a:pt x="0" y="0"/>
                </a:moveTo>
                <a:lnTo>
                  <a:pt x="38480" y="121792"/>
                </a:lnTo>
                <a:lnTo>
                  <a:pt x="65807" y="95312"/>
                </a:lnTo>
                <a:lnTo>
                  <a:pt x="52577" y="81661"/>
                </a:lnTo>
                <a:lnTo>
                  <a:pt x="80009" y="55117"/>
                </a:lnTo>
                <a:lnTo>
                  <a:pt x="107286" y="55117"/>
                </a:lnTo>
                <a:lnTo>
                  <a:pt x="120523" y="42290"/>
                </a:lnTo>
                <a:lnTo>
                  <a:pt x="0" y="0"/>
                </a:lnTo>
                <a:close/>
              </a:path>
              <a:path w="382270" h="393700">
                <a:moveTo>
                  <a:pt x="80009" y="55117"/>
                </a:moveTo>
                <a:lnTo>
                  <a:pt x="52577" y="81661"/>
                </a:lnTo>
                <a:lnTo>
                  <a:pt x="65807" y="95312"/>
                </a:lnTo>
                <a:lnTo>
                  <a:pt x="93219" y="68749"/>
                </a:lnTo>
                <a:lnTo>
                  <a:pt x="80009" y="55117"/>
                </a:lnTo>
                <a:close/>
              </a:path>
              <a:path w="382270" h="393700">
                <a:moveTo>
                  <a:pt x="107286" y="55117"/>
                </a:moveTo>
                <a:lnTo>
                  <a:pt x="80009" y="55117"/>
                </a:lnTo>
                <a:lnTo>
                  <a:pt x="93219" y="68749"/>
                </a:lnTo>
                <a:lnTo>
                  <a:pt x="107286" y="551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39328" y="2474215"/>
            <a:ext cx="114300" cy="534035"/>
          </a:xfrm>
          <a:custGeom>
            <a:avLst/>
            <a:gdLst/>
            <a:ahLst/>
            <a:cxnLst/>
            <a:rect l="l" t="t" r="r" b="b"/>
            <a:pathLst>
              <a:path w="114300" h="534035">
                <a:moveTo>
                  <a:pt x="76200" y="95250"/>
                </a:moveTo>
                <a:lnTo>
                  <a:pt x="38100" y="95250"/>
                </a:lnTo>
                <a:lnTo>
                  <a:pt x="38100" y="533526"/>
                </a:lnTo>
                <a:lnTo>
                  <a:pt x="76200" y="533526"/>
                </a:lnTo>
                <a:lnTo>
                  <a:pt x="76200" y="95250"/>
                </a:lnTo>
                <a:close/>
              </a:path>
              <a:path w="114300" h="53403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3403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51215" y="2997707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4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724534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724534" h="114300">
                <a:moveTo>
                  <a:pt x="724407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724407" y="76200"/>
                </a:lnTo>
                <a:lnTo>
                  <a:pt x="72440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675114" y="3007615"/>
            <a:ext cx="0" cy="1964689"/>
          </a:xfrm>
          <a:custGeom>
            <a:avLst/>
            <a:gdLst/>
            <a:ahLst/>
            <a:cxnLst/>
            <a:rect l="l" t="t" r="r" b="b"/>
            <a:pathLst>
              <a:path h="1964689">
                <a:moveTo>
                  <a:pt x="0" y="196469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27135" y="4440174"/>
            <a:ext cx="114300" cy="941069"/>
          </a:xfrm>
          <a:custGeom>
            <a:avLst/>
            <a:gdLst/>
            <a:ahLst/>
            <a:cxnLst/>
            <a:rect l="l" t="t" r="r" b="b"/>
            <a:pathLst>
              <a:path w="114300" h="941070">
                <a:moveTo>
                  <a:pt x="76200" y="95250"/>
                </a:moveTo>
                <a:lnTo>
                  <a:pt x="38100" y="95250"/>
                </a:lnTo>
                <a:lnTo>
                  <a:pt x="38100" y="940816"/>
                </a:lnTo>
                <a:lnTo>
                  <a:pt x="76200" y="940816"/>
                </a:lnTo>
                <a:lnTo>
                  <a:pt x="76200" y="95250"/>
                </a:lnTo>
                <a:close/>
              </a:path>
              <a:path w="114300" h="94107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94107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4285" y="539115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584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08670" y="4972050"/>
            <a:ext cx="1254125" cy="0"/>
          </a:xfrm>
          <a:custGeom>
            <a:avLst/>
            <a:gdLst/>
            <a:ahLst/>
            <a:cxnLst/>
            <a:rect l="l" t="t" r="r" b="b"/>
            <a:pathLst>
              <a:path w="1254125">
                <a:moveTo>
                  <a:pt x="0" y="0"/>
                </a:moveTo>
                <a:lnTo>
                  <a:pt x="125361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14795" y="4972050"/>
            <a:ext cx="1254125" cy="0"/>
          </a:xfrm>
          <a:custGeom>
            <a:avLst/>
            <a:gdLst/>
            <a:ahLst/>
            <a:cxnLst/>
            <a:rect l="l" t="t" r="r" b="b"/>
            <a:pathLst>
              <a:path w="1254125">
                <a:moveTo>
                  <a:pt x="0" y="0"/>
                </a:moveTo>
                <a:lnTo>
                  <a:pt x="1253616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14794" y="3243834"/>
            <a:ext cx="0" cy="1729105"/>
          </a:xfrm>
          <a:custGeom>
            <a:avLst/>
            <a:gdLst/>
            <a:ahLst/>
            <a:cxnLst/>
            <a:rect l="l" t="t" r="r" b="b"/>
            <a:pathLst>
              <a:path h="1729104">
                <a:moveTo>
                  <a:pt x="0" y="172897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14794" y="3186683"/>
            <a:ext cx="1513840" cy="114300"/>
          </a:xfrm>
          <a:custGeom>
            <a:avLst/>
            <a:gdLst/>
            <a:ahLst/>
            <a:cxnLst/>
            <a:rect l="l" t="t" r="r" b="b"/>
            <a:pathLst>
              <a:path w="1513840" h="114300">
                <a:moveTo>
                  <a:pt x="1399285" y="0"/>
                </a:moveTo>
                <a:lnTo>
                  <a:pt x="1399285" y="114300"/>
                </a:lnTo>
                <a:lnTo>
                  <a:pt x="1475485" y="76200"/>
                </a:lnTo>
                <a:lnTo>
                  <a:pt x="1418335" y="76200"/>
                </a:lnTo>
                <a:lnTo>
                  <a:pt x="1418335" y="38100"/>
                </a:lnTo>
                <a:lnTo>
                  <a:pt x="1475485" y="38100"/>
                </a:lnTo>
                <a:lnTo>
                  <a:pt x="1399285" y="0"/>
                </a:lnTo>
                <a:close/>
              </a:path>
              <a:path w="1513840" h="114300">
                <a:moveTo>
                  <a:pt x="139928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399285" y="76200"/>
                </a:lnTo>
                <a:lnTo>
                  <a:pt x="1399285" y="38100"/>
                </a:lnTo>
                <a:close/>
              </a:path>
              <a:path w="1513840" h="114300">
                <a:moveTo>
                  <a:pt x="1475485" y="38100"/>
                </a:moveTo>
                <a:lnTo>
                  <a:pt x="1418335" y="38100"/>
                </a:lnTo>
                <a:lnTo>
                  <a:pt x="1418335" y="76200"/>
                </a:lnTo>
                <a:lnTo>
                  <a:pt x="1475485" y="76200"/>
                </a:lnTo>
                <a:lnTo>
                  <a:pt x="1513585" y="57150"/>
                </a:lnTo>
                <a:lnTo>
                  <a:pt x="1475485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875404" y="3754373"/>
            <a:ext cx="608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735694" y="3921379"/>
            <a:ext cx="608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08726" y="3680587"/>
            <a:ext cx="1231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245">
              <a:spcBef>
                <a:spcPts val="100"/>
              </a:spcBef>
            </a:pP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Gate 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oller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321040" y="3541014"/>
            <a:ext cx="114300" cy="580390"/>
          </a:xfrm>
          <a:custGeom>
            <a:avLst/>
            <a:gdLst/>
            <a:ahLst/>
            <a:cxnLst/>
            <a:rect l="l" t="t" r="r" b="b"/>
            <a:pathLst>
              <a:path w="114300" h="580389">
                <a:moveTo>
                  <a:pt x="76200" y="95250"/>
                </a:moveTo>
                <a:lnTo>
                  <a:pt x="38100" y="95250"/>
                </a:lnTo>
                <a:lnTo>
                  <a:pt x="38100" y="579882"/>
                </a:lnTo>
                <a:lnTo>
                  <a:pt x="76200" y="579882"/>
                </a:lnTo>
                <a:lnTo>
                  <a:pt x="76200" y="95250"/>
                </a:lnTo>
                <a:close/>
              </a:path>
              <a:path w="114300" h="58038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8038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784099"/>
            <a:ext cx="1866900" cy="537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1784" y="6141720"/>
            <a:ext cx="1776983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1973" y="6094475"/>
            <a:ext cx="1816607" cy="758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1219" y="6181344"/>
            <a:ext cx="1658112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2197" y="6195466"/>
            <a:ext cx="1357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0344" y="201169"/>
            <a:ext cx="1932432" cy="579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5291" y="153924"/>
            <a:ext cx="2002536" cy="758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9780" y="240792"/>
            <a:ext cx="1813560" cy="4617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49780" y="254000"/>
            <a:ext cx="181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8379" y="784098"/>
            <a:ext cx="114300" cy="408940"/>
          </a:xfrm>
          <a:custGeom>
            <a:avLst/>
            <a:gdLst/>
            <a:ahLst/>
            <a:cxnLst/>
            <a:rect l="l" t="t" r="r" b="b"/>
            <a:pathLst>
              <a:path w="114300" h="408940">
                <a:moveTo>
                  <a:pt x="76200" y="95250"/>
                </a:moveTo>
                <a:lnTo>
                  <a:pt x="38100" y="95250"/>
                </a:lnTo>
                <a:lnTo>
                  <a:pt x="38100" y="408559"/>
                </a:lnTo>
                <a:lnTo>
                  <a:pt x="76200" y="408559"/>
                </a:lnTo>
                <a:lnTo>
                  <a:pt x="76200" y="95250"/>
                </a:lnTo>
                <a:close/>
              </a:path>
              <a:path w="114300" h="40894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0894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1723" y="5035296"/>
            <a:ext cx="1568450" cy="318770"/>
          </a:xfrm>
          <a:custGeom>
            <a:avLst/>
            <a:gdLst/>
            <a:ahLst/>
            <a:cxnLst/>
            <a:rect l="l" t="t" r="r" b="b"/>
            <a:pathLst>
              <a:path w="1568450" h="318770">
                <a:moveTo>
                  <a:pt x="0" y="318515"/>
                </a:moveTo>
                <a:lnTo>
                  <a:pt x="1568196" y="318515"/>
                </a:lnTo>
                <a:lnTo>
                  <a:pt x="156819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1723" y="5035296"/>
            <a:ext cx="1568450" cy="318770"/>
          </a:xfrm>
          <a:custGeom>
            <a:avLst/>
            <a:gdLst/>
            <a:ahLst/>
            <a:cxnLst/>
            <a:rect l="l" t="t" r="r" b="b"/>
            <a:pathLst>
              <a:path w="1568450" h="318770">
                <a:moveTo>
                  <a:pt x="0" y="318515"/>
                </a:moveTo>
                <a:lnTo>
                  <a:pt x="1568196" y="318515"/>
                </a:lnTo>
                <a:lnTo>
                  <a:pt x="156819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1828" y="5099304"/>
            <a:ext cx="192024" cy="192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8715" y="5097779"/>
            <a:ext cx="192024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3223" y="5097779"/>
            <a:ext cx="192024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4015" y="5100829"/>
            <a:ext cx="192024" cy="192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6332" y="5097779"/>
            <a:ext cx="192024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5411" y="5097779"/>
            <a:ext cx="192024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6866" y="4278757"/>
            <a:ext cx="399415" cy="114300"/>
          </a:xfrm>
          <a:custGeom>
            <a:avLst/>
            <a:gdLst/>
            <a:ahLst/>
            <a:cxnLst/>
            <a:rect l="l" t="t" r="r" b="b"/>
            <a:pathLst>
              <a:path w="399414" h="114300">
                <a:moveTo>
                  <a:pt x="117475" y="0"/>
                </a:moveTo>
                <a:lnTo>
                  <a:pt x="0" y="50165"/>
                </a:lnTo>
                <a:lnTo>
                  <a:pt x="110617" y="114046"/>
                </a:lnTo>
                <a:lnTo>
                  <a:pt x="112900" y="76063"/>
                </a:lnTo>
                <a:lnTo>
                  <a:pt x="93980" y="74930"/>
                </a:lnTo>
                <a:lnTo>
                  <a:pt x="96266" y="36830"/>
                </a:lnTo>
                <a:lnTo>
                  <a:pt x="115260" y="36830"/>
                </a:lnTo>
                <a:lnTo>
                  <a:pt x="117475" y="0"/>
                </a:lnTo>
                <a:close/>
              </a:path>
              <a:path w="399414" h="114300">
                <a:moveTo>
                  <a:pt x="115191" y="37972"/>
                </a:moveTo>
                <a:lnTo>
                  <a:pt x="112900" y="76063"/>
                </a:lnTo>
                <a:lnTo>
                  <a:pt x="397001" y="93091"/>
                </a:lnTo>
                <a:lnTo>
                  <a:pt x="399288" y="55118"/>
                </a:lnTo>
                <a:lnTo>
                  <a:pt x="115191" y="37972"/>
                </a:lnTo>
                <a:close/>
              </a:path>
              <a:path w="399414" h="114300">
                <a:moveTo>
                  <a:pt x="96266" y="36830"/>
                </a:moveTo>
                <a:lnTo>
                  <a:pt x="93980" y="74930"/>
                </a:lnTo>
                <a:lnTo>
                  <a:pt x="112900" y="76063"/>
                </a:lnTo>
                <a:lnTo>
                  <a:pt x="115191" y="37972"/>
                </a:lnTo>
                <a:lnTo>
                  <a:pt x="96266" y="36830"/>
                </a:lnTo>
                <a:close/>
              </a:path>
              <a:path w="399414" h="114300">
                <a:moveTo>
                  <a:pt x="115260" y="36830"/>
                </a:moveTo>
                <a:lnTo>
                  <a:pt x="96266" y="36830"/>
                </a:lnTo>
                <a:lnTo>
                  <a:pt x="115191" y="37972"/>
                </a:lnTo>
                <a:lnTo>
                  <a:pt x="115260" y="3683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9766" y="4271771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72453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724535" h="114300">
                <a:moveTo>
                  <a:pt x="724408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724408" y="76200"/>
                </a:lnTo>
                <a:lnTo>
                  <a:pt x="72440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3665" y="4310635"/>
            <a:ext cx="0" cy="1377315"/>
          </a:xfrm>
          <a:custGeom>
            <a:avLst/>
            <a:gdLst/>
            <a:ahLst/>
            <a:cxnLst/>
            <a:rect l="l" t="t" r="r" b="b"/>
            <a:pathLst>
              <a:path h="1377314">
                <a:moveTo>
                  <a:pt x="0" y="137675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4955" y="5378958"/>
            <a:ext cx="114300" cy="308610"/>
          </a:xfrm>
          <a:custGeom>
            <a:avLst/>
            <a:gdLst/>
            <a:ahLst/>
            <a:cxnLst/>
            <a:rect l="l" t="t" r="r" b="b"/>
            <a:pathLst>
              <a:path w="114300" h="308610">
                <a:moveTo>
                  <a:pt x="76200" y="95249"/>
                </a:moveTo>
                <a:lnTo>
                  <a:pt x="38100" y="95249"/>
                </a:lnTo>
                <a:lnTo>
                  <a:pt x="38100" y="308609"/>
                </a:lnTo>
                <a:lnTo>
                  <a:pt x="76200" y="308609"/>
                </a:lnTo>
                <a:lnTo>
                  <a:pt x="76200" y="95249"/>
                </a:lnTo>
                <a:close/>
              </a:path>
              <a:path w="114300" h="308610">
                <a:moveTo>
                  <a:pt x="57150" y="0"/>
                </a:moveTo>
                <a:lnTo>
                  <a:pt x="0" y="114299"/>
                </a:lnTo>
                <a:lnTo>
                  <a:pt x="38100" y="114299"/>
                </a:lnTo>
                <a:lnTo>
                  <a:pt x="38100" y="95249"/>
                </a:lnTo>
                <a:lnTo>
                  <a:pt x="104775" y="95249"/>
                </a:lnTo>
                <a:lnTo>
                  <a:pt x="57150" y="0"/>
                </a:lnTo>
                <a:close/>
              </a:path>
              <a:path w="114300" h="308610">
                <a:moveTo>
                  <a:pt x="104775" y="95249"/>
                </a:moveTo>
                <a:lnTo>
                  <a:pt x="76200" y="95249"/>
                </a:lnTo>
                <a:lnTo>
                  <a:pt x="76200" y="114299"/>
                </a:lnTo>
                <a:lnTo>
                  <a:pt x="114300" y="114299"/>
                </a:lnTo>
                <a:lnTo>
                  <a:pt x="104775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7346" y="5686805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58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9715" y="4647439"/>
            <a:ext cx="114300" cy="367665"/>
          </a:xfrm>
          <a:custGeom>
            <a:avLst/>
            <a:gdLst/>
            <a:ahLst/>
            <a:cxnLst/>
            <a:rect l="l" t="t" r="r" b="b"/>
            <a:pathLst>
              <a:path w="114300" h="367664">
                <a:moveTo>
                  <a:pt x="76200" y="95250"/>
                </a:moveTo>
                <a:lnTo>
                  <a:pt x="38100" y="95250"/>
                </a:lnTo>
                <a:lnTo>
                  <a:pt x="38100" y="367538"/>
                </a:lnTo>
                <a:lnTo>
                  <a:pt x="76200" y="367538"/>
                </a:lnTo>
                <a:lnTo>
                  <a:pt x="76200" y="95250"/>
                </a:lnTo>
                <a:close/>
              </a:path>
              <a:path w="114300" h="36766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6766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98008" y="3473196"/>
            <a:ext cx="1568450" cy="318770"/>
          </a:xfrm>
          <a:custGeom>
            <a:avLst/>
            <a:gdLst/>
            <a:ahLst/>
            <a:cxnLst/>
            <a:rect l="l" t="t" r="r" b="b"/>
            <a:pathLst>
              <a:path w="1568450" h="318770">
                <a:moveTo>
                  <a:pt x="0" y="318515"/>
                </a:moveTo>
                <a:lnTo>
                  <a:pt x="1568196" y="318515"/>
                </a:lnTo>
                <a:lnTo>
                  <a:pt x="156819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8008" y="3473196"/>
            <a:ext cx="1568450" cy="318770"/>
          </a:xfrm>
          <a:custGeom>
            <a:avLst/>
            <a:gdLst/>
            <a:ahLst/>
            <a:cxnLst/>
            <a:rect l="l" t="t" r="r" b="b"/>
            <a:pathLst>
              <a:path w="1568450" h="318770">
                <a:moveTo>
                  <a:pt x="0" y="318515"/>
                </a:moveTo>
                <a:lnTo>
                  <a:pt x="1568196" y="318515"/>
                </a:lnTo>
                <a:lnTo>
                  <a:pt x="156819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68111" y="3537203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0" y="3535679"/>
            <a:ext cx="192024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9508" y="3535679"/>
            <a:ext cx="192024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10300" y="3538728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52615" y="3535679"/>
            <a:ext cx="192024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11696" y="3535679"/>
            <a:ext cx="192024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0478" y="2689098"/>
            <a:ext cx="114300" cy="421640"/>
          </a:xfrm>
          <a:custGeom>
            <a:avLst/>
            <a:gdLst/>
            <a:ahLst/>
            <a:cxnLst/>
            <a:rect l="l" t="t" r="r" b="b"/>
            <a:pathLst>
              <a:path w="114300" h="421639">
                <a:moveTo>
                  <a:pt x="76188" y="113620"/>
                </a:moveTo>
                <a:lnTo>
                  <a:pt x="38087" y="114849"/>
                </a:lnTo>
                <a:lnTo>
                  <a:pt x="48133" y="421131"/>
                </a:lnTo>
                <a:lnTo>
                  <a:pt x="86233" y="419862"/>
                </a:lnTo>
                <a:lnTo>
                  <a:pt x="76188" y="113620"/>
                </a:lnTo>
                <a:close/>
              </a:path>
              <a:path w="114300" h="421639">
                <a:moveTo>
                  <a:pt x="53339" y="0"/>
                </a:moveTo>
                <a:lnTo>
                  <a:pt x="0" y="116077"/>
                </a:lnTo>
                <a:lnTo>
                  <a:pt x="38087" y="114849"/>
                </a:lnTo>
                <a:lnTo>
                  <a:pt x="37464" y="95885"/>
                </a:lnTo>
                <a:lnTo>
                  <a:pt x="75564" y="94614"/>
                </a:lnTo>
                <a:lnTo>
                  <a:pt x="104549" y="94614"/>
                </a:lnTo>
                <a:lnTo>
                  <a:pt x="53339" y="0"/>
                </a:lnTo>
                <a:close/>
              </a:path>
              <a:path w="114300" h="421639">
                <a:moveTo>
                  <a:pt x="75564" y="94614"/>
                </a:moveTo>
                <a:lnTo>
                  <a:pt x="37464" y="95885"/>
                </a:lnTo>
                <a:lnTo>
                  <a:pt x="38087" y="114849"/>
                </a:lnTo>
                <a:lnTo>
                  <a:pt x="76188" y="113620"/>
                </a:lnTo>
                <a:lnTo>
                  <a:pt x="75564" y="94614"/>
                </a:lnTo>
                <a:close/>
              </a:path>
              <a:path w="114300" h="421639">
                <a:moveTo>
                  <a:pt x="104549" y="94614"/>
                </a:moveTo>
                <a:lnTo>
                  <a:pt x="75564" y="94614"/>
                </a:lnTo>
                <a:lnTo>
                  <a:pt x="76188" y="113620"/>
                </a:lnTo>
                <a:lnTo>
                  <a:pt x="114173" y="112394"/>
                </a:lnTo>
                <a:lnTo>
                  <a:pt x="104549" y="946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96051" y="2709672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72453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724535" h="114300">
                <a:moveTo>
                  <a:pt x="724408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724408" y="76200"/>
                </a:lnTo>
                <a:lnTo>
                  <a:pt x="72440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19950" y="2748534"/>
            <a:ext cx="0" cy="1377315"/>
          </a:xfrm>
          <a:custGeom>
            <a:avLst/>
            <a:gdLst/>
            <a:ahLst/>
            <a:cxnLst/>
            <a:rect l="l" t="t" r="r" b="b"/>
            <a:pathLst>
              <a:path h="1377314">
                <a:moveTo>
                  <a:pt x="0" y="137680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1240" y="3816859"/>
            <a:ext cx="114300" cy="499745"/>
          </a:xfrm>
          <a:custGeom>
            <a:avLst/>
            <a:gdLst/>
            <a:ahLst/>
            <a:cxnLst/>
            <a:rect l="l" t="t" r="r" b="b"/>
            <a:pathLst>
              <a:path w="114300" h="499745">
                <a:moveTo>
                  <a:pt x="76200" y="95250"/>
                </a:moveTo>
                <a:lnTo>
                  <a:pt x="38100" y="95250"/>
                </a:lnTo>
                <a:lnTo>
                  <a:pt x="38100" y="499745"/>
                </a:lnTo>
                <a:lnTo>
                  <a:pt x="76200" y="499745"/>
                </a:lnTo>
                <a:lnTo>
                  <a:pt x="76200" y="95250"/>
                </a:lnTo>
                <a:close/>
              </a:path>
              <a:path w="114300" h="49974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9974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83629" y="4124705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59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6000" y="3085339"/>
            <a:ext cx="114300" cy="367665"/>
          </a:xfrm>
          <a:custGeom>
            <a:avLst/>
            <a:gdLst/>
            <a:ahLst/>
            <a:cxnLst/>
            <a:rect l="l" t="t" r="r" b="b"/>
            <a:pathLst>
              <a:path w="114300" h="367664">
                <a:moveTo>
                  <a:pt x="76200" y="95250"/>
                </a:moveTo>
                <a:lnTo>
                  <a:pt x="38100" y="95250"/>
                </a:lnTo>
                <a:lnTo>
                  <a:pt x="38100" y="367538"/>
                </a:lnTo>
                <a:lnTo>
                  <a:pt x="76200" y="367538"/>
                </a:lnTo>
                <a:lnTo>
                  <a:pt x="76200" y="95250"/>
                </a:lnTo>
                <a:close/>
              </a:path>
              <a:path w="114300" h="36766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6766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1911" y="1898904"/>
            <a:ext cx="1568450" cy="320040"/>
          </a:xfrm>
          <a:custGeom>
            <a:avLst/>
            <a:gdLst/>
            <a:ahLst/>
            <a:cxnLst/>
            <a:rect l="l" t="t" r="r" b="b"/>
            <a:pathLst>
              <a:path w="1568450" h="320039">
                <a:moveTo>
                  <a:pt x="0" y="320039"/>
                </a:moveTo>
                <a:lnTo>
                  <a:pt x="1568196" y="320039"/>
                </a:lnTo>
                <a:lnTo>
                  <a:pt x="1568196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1911" y="1898904"/>
            <a:ext cx="1568450" cy="320040"/>
          </a:xfrm>
          <a:custGeom>
            <a:avLst/>
            <a:gdLst/>
            <a:ahLst/>
            <a:cxnLst/>
            <a:rect l="l" t="t" r="r" b="b"/>
            <a:pathLst>
              <a:path w="1568450" h="320039">
                <a:moveTo>
                  <a:pt x="0" y="320039"/>
                </a:moveTo>
                <a:lnTo>
                  <a:pt x="1568196" y="320039"/>
                </a:lnTo>
                <a:lnTo>
                  <a:pt x="1568196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62015" y="1962911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08903" y="1962911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63411" y="1962911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02679" y="1965960"/>
            <a:ext cx="193548" cy="192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46520" y="1962911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5600" y="1961388"/>
            <a:ext cx="192024" cy="193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45529" y="1144397"/>
            <a:ext cx="365760" cy="114300"/>
          </a:xfrm>
          <a:custGeom>
            <a:avLst/>
            <a:gdLst/>
            <a:ahLst/>
            <a:cxnLst/>
            <a:rect l="l" t="t" r="r" b="b"/>
            <a:pathLst>
              <a:path w="365760" h="114300">
                <a:moveTo>
                  <a:pt x="118364" y="0"/>
                </a:moveTo>
                <a:lnTo>
                  <a:pt x="0" y="48132"/>
                </a:lnTo>
                <a:lnTo>
                  <a:pt x="109600" y="113918"/>
                </a:lnTo>
                <a:lnTo>
                  <a:pt x="112525" y="75898"/>
                </a:lnTo>
                <a:lnTo>
                  <a:pt x="93472" y="74422"/>
                </a:lnTo>
                <a:lnTo>
                  <a:pt x="96393" y="36449"/>
                </a:lnTo>
                <a:lnTo>
                  <a:pt x="115560" y="36449"/>
                </a:lnTo>
                <a:lnTo>
                  <a:pt x="118364" y="0"/>
                </a:lnTo>
                <a:close/>
              </a:path>
              <a:path w="365760" h="114300">
                <a:moveTo>
                  <a:pt x="115446" y="37924"/>
                </a:moveTo>
                <a:lnTo>
                  <a:pt x="112525" y="75898"/>
                </a:lnTo>
                <a:lnTo>
                  <a:pt x="362331" y="95250"/>
                </a:lnTo>
                <a:lnTo>
                  <a:pt x="365379" y="57276"/>
                </a:lnTo>
                <a:lnTo>
                  <a:pt x="115446" y="37924"/>
                </a:lnTo>
                <a:close/>
              </a:path>
              <a:path w="365760" h="114300">
                <a:moveTo>
                  <a:pt x="96393" y="36449"/>
                </a:moveTo>
                <a:lnTo>
                  <a:pt x="93472" y="74422"/>
                </a:lnTo>
                <a:lnTo>
                  <a:pt x="112525" y="75898"/>
                </a:lnTo>
                <a:lnTo>
                  <a:pt x="115446" y="37924"/>
                </a:lnTo>
                <a:lnTo>
                  <a:pt x="96393" y="36449"/>
                </a:lnTo>
                <a:close/>
              </a:path>
              <a:path w="365760" h="114300">
                <a:moveTo>
                  <a:pt x="115560" y="36449"/>
                </a:moveTo>
                <a:lnTo>
                  <a:pt x="96393" y="36449"/>
                </a:lnTo>
                <a:lnTo>
                  <a:pt x="115446" y="37924"/>
                </a:lnTo>
                <a:lnTo>
                  <a:pt x="115560" y="364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89954" y="1135380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72453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724535" h="114300">
                <a:moveTo>
                  <a:pt x="724408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724408" y="76200"/>
                </a:lnTo>
                <a:lnTo>
                  <a:pt x="72440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13853" y="1174242"/>
            <a:ext cx="0" cy="1377315"/>
          </a:xfrm>
          <a:custGeom>
            <a:avLst/>
            <a:gdLst/>
            <a:ahLst/>
            <a:cxnLst/>
            <a:rect l="l" t="t" r="r" b="b"/>
            <a:pathLst>
              <a:path h="1377314">
                <a:moveTo>
                  <a:pt x="0" y="137680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5144" y="2242566"/>
            <a:ext cx="114300" cy="308610"/>
          </a:xfrm>
          <a:custGeom>
            <a:avLst/>
            <a:gdLst/>
            <a:ahLst/>
            <a:cxnLst/>
            <a:rect l="l" t="t" r="r" b="b"/>
            <a:pathLst>
              <a:path w="114300" h="308610">
                <a:moveTo>
                  <a:pt x="76200" y="95250"/>
                </a:moveTo>
                <a:lnTo>
                  <a:pt x="38100" y="95250"/>
                </a:lnTo>
                <a:lnTo>
                  <a:pt x="38100" y="308610"/>
                </a:lnTo>
                <a:lnTo>
                  <a:pt x="76200" y="308610"/>
                </a:lnTo>
                <a:lnTo>
                  <a:pt x="76200" y="95250"/>
                </a:lnTo>
                <a:close/>
              </a:path>
              <a:path w="114300" h="30861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0861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6009" y="2550414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58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88379" y="1511047"/>
            <a:ext cx="114300" cy="367665"/>
          </a:xfrm>
          <a:custGeom>
            <a:avLst/>
            <a:gdLst/>
            <a:ahLst/>
            <a:cxnLst/>
            <a:rect l="l" t="t" r="r" b="b"/>
            <a:pathLst>
              <a:path w="114300" h="367664">
                <a:moveTo>
                  <a:pt x="76200" y="95250"/>
                </a:moveTo>
                <a:lnTo>
                  <a:pt x="38100" y="95250"/>
                </a:lnTo>
                <a:lnTo>
                  <a:pt x="38100" y="367538"/>
                </a:lnTo>
                <a:lnTo>
                  <a:pt x="76200" y="367538"/>
                </a:lnTo>
                <a:lnTo>
                  <a:pt x="76200" y="95250"/>
                </a:lnTo>
                <a:close/>
              </a:path>
              <a:path w="114300" h="36766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6766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20284" y="6141720"/>
            <a:ext cx="1776984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01997" y="6094475"/>
            <a:ext cx="1816607" cy="7589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79720" y="6181344"/>
            <a:ext cx="1658112" cy="4602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531611" y="6195466"/>
            <a:ext cx="1357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228845" y="201169"/>
            <a:ext cx="1933955" cy="5791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95315" y="153924"/>
            <a:ext cx="2002536" cy="758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88280" y="240792"/>
            <a:ext cx="1815083" cy="4617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88279" y="254000"/>
            <a:ext cx="18154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997695" y="750569"/>
            <a:ext cx="114300" cy="408940"/>
          </a:xfrm>
          <a:custGeom>
            <a:avLst/>
            <a:gdLst/>
            <a:ahLst/>
            <a:cxnLst/>
            <a:rect l="l" t="t" r="r" b="b"/>
            <a:pathLst>
              <a:path w="114300" h="408940">
                <a:moveTo>
                  <a:pt x="76200" y="95250"/>
                </a:moveTo>
                <a:lnTo>
                  <a:pt x="38100" y="95250"/>
                </a:lnTo>
                <a:lnTo>
                  <a:pt x="38100" y="408558"/>
                </a:lnTo>
                <a:lnTo>
                  <a:pt x="76200" y="408558"/>
                </a:lnTo>
                <a:lnTo>
                  <a:pt x="76200" y="95250"/>
                </a:lnTo>
                <a:close/>
              </a:path>
              <a:path w="114300" h="40894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0894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21040" y="5001767"/>
            <a:ext cx="1567180" cy="320040"/>
          </a:xfrm>
          <a:custGeom>
            <a:avLst/>
            <a:gdLst/>
            <a:ahLst/>
            <a:cxnLst/>
            <a:rect l="l" t="t" r="r" b="b"/>
            <a:pathLst>
              <a:path w="1567179" h="320039">
                <a:moveTo>
                  <a:pt x="0" y="320039"/>
                </a:moveTo>
                <a:lnTo>
                  <a:pt x="1566672" y="320039"/>
                </a:lnTo>
                <a:lnTo>
                  <a:pt x="156667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21040" y="5001767"/>
            <a:ext cx="1567180" cy="320040"/>
          </a:xfrm>
          <a:custGeom>
            <a:avLst/>
            <a:gdLst/>
            <a:ahLst/>
            <a:cxnLst/>
            <a:rect l="l" t="t" r="r" b="b"/>
            <a:pathLst>
              <a:path w="1567179" h="320039">
                <a:moveTo>
                  <a:pt x="0" y="320039"/>
                </a:moveTo>
                <a:lnTo>
                  <a:pt x="1566672" y="320039"/>
                </a:lnTo>
                <a:lnTo>
                  <a:pt x="156667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89619" y="5065777"/>
            <a:ext cx="192024" cy="192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36507" y="5064253"/>
            <a:ext cx="192024" cy="1935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92540" y="5064253"/>
            <a:ext cx="192024" cy="1935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31807" y="5067300"/>
            <a:ext cx="192024" cy="192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74123" y="5064253"/>
            <a:ext cx="192024" cy="1935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33204" y="5064253"/>
            <a:ext cx="193548" cy="1920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21318" y="4295394"/>
            <a:ext cx="114300" cy="318770"/>
          </a:xfrm>
          <a:custGeom>
            <a:avLst/>
            <a:gdLst/>
            <a:ahLst/>
            <a:cxnLst/>
            <a:rect l="l" t="t" r="r" b="b"/>
            <a:pathLst>
              <a:path w="114300" h="318770">
                <a:moveTo>
                  <a:pt x="76182" y="113620"/>
                </a:moveTo>
                <a:lnTo>
                  <a:pt x="38080" y="114849"/>
                </a:lnTo>
                <a:lnTo>
                  <a:pt x="44703" y="318769"/>
                </a:lnTo>
                <a:lnTo>
                  <a:pt x="82803" y="317499"/>
                </a:lnTo>
                <a:lnTo>
                  <a:pt x="76182" y="113620"/>
                </a:lnTo>
                <a:close/>
              </a:path>
              <a:path w="114300" h="318770">
                <a:moveTo>
                  <a:pt x="53339" y="0"/>
                </a:moveTo>
                <a:lnTo>
                  <a:pt x="0" y="116077"/>
                </a:lnTo>
                <a:lnTo>
                  <a:pt x="38080" y="114849"/>
                </a:lnTo>
                <a:lnTo>
                  <a:pt x="37464" y="95884"/>
                </a:lnTo>
                <a:lnTo>
                  <a:pt x="75564" y="94614"/>
                </a:lnTo>
                <a:lnTo>
                  <a:pt x="104549" y="94614"/>
                </a:lnTo>
                <a:lnTo>
                  <a:pt x="53339" y="0"/>
                </a:lnTo>
                <a:close/>
              </a:path>
              <a:path w="114300" h="318770">
                <a:moveTo>
                  <a:pt x="75564" y="94614"/>
                </a:moveTo>
                <a:lnTo>
                  <a:pt x="37464" y="95884"/>
                </a:lnTo>
                <a:lnTo>
                  <a:pt x="38080" y="114849"/>
                </a:lnTo>
                <a:lnTo>
                  <a:pt x="76182" y="113620"/>
                </a:lnTo>
                <a:lnTo>
                  <a:pt x="75564" y="94614"/>
                </a:lnTo>
                <a:close/>
              </a:path>
              <a:path w="114300" h="318770">
                <a:moveTo>
                  <a:pt x="104549" y="94614"/>
                </a:moveTo>
                <a:lnTo>
                  <a:pt x="75564" y="94614"/>
                </a:lnTo>
                <a:lnTo>
                  <a:pt x="76182" y="113620"/>
                </a:lnTo>
                <a:lnTo>
                  <a:pt x="114173" y="112394"/>
                </a:lnTo>
                <a:lnTo>
                  <a:pt x="104549" y="946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417558" y="4238244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4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199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724534" h="114300">
                <a:moveTo>
                  <a:pt x="114300" y="38099"/>
                </a:moveTo>
                <a:lnTo>
                  <a:pt x="95250" y="38099"/>
                </a:lnTo>
                <a:lnTo>
                  <a:pt x="95250" y="76199"/>
                </a:lnTo>
                <a:lnTo>
                  <a:pt x="114300" y="76199"/>
                </a:lnTo>
                <a:lnTo>
                  <a:pt x="114300" y="38099"/>
                </a:lnTo>
                <a:close/>
              </a:path>
              <a:path w="724534" h="114300">
                <a:moveTo>
                  <a:pt x="724408" y="38099"/>
                </a:moveTo>
                <a:lnTo>
                  <a:pt x="114300" y="38099"/>
                </a:lnTo>
                <a:lnTo>
                  <a:pt x="114300" y="76199"/>
                </a:lnTo>
                <a:lnTo>
                  <a:pt x="724408" y="76199"/>
                </a:lnTo>
                <a:lnTo>
                  <a:pt x="724408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42981" y="4277106"/>
            <a:ext cx="0" cy="1377315"/>
          </a:xfrm>
          <a:custGeom>
            <a:avLst/>
            <a:gdLst/>
            <a:ahLst/>
            <a:cxnLst/>
            <a:rect l="l" t="t" r="r" b="b"/>
            <a:pathLst>
              <a:path h="1377314">
                <a:moveTo>
                  <a:pt x="0" y="137675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34271" y="5345430"/>
            <a:ext cx="114300" cy="780415"/>
          </a:xfrm>
          <a:custGeom>
            <a:avLst/>
            <a:gdLst/>
            <a:ahLst/>
            <a:cxnLst/>
            <a:rect l="l" t="t" r="r" b="b"/>
            <a:pathLst>
              <a:path w="114300" h="780414">
                <a:moveTo>
                  <a:pt x="76200" y="95250"/>
                </a:moveTo>
                <a:lnTo>
                  <a:pt x="38100" y="95250"/>
                </a:lnTo>
                <a:lnTo>
                  <a:pt x="38100" y="780389"/>
                </a:lnTo>
                <a:lnTo>
                  <a:pt x="76200" y="780389"/>
                </a:lnTo>
                <a:lnTo>
                  <a:pt x="76200" y="95250"/>
                </a:lnTo>
                <a:close/>
              </a:path>
              <a:path w="114300" h="78041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78041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05138" y="5653278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90">
                <a:moveTo>
                  <a:pt x="0" y="0"/>
                </a:moveTo>
                <a:lnTo>
                  <a:pt x="103758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17507" y="4613910"/>
            <a:ext cx="114300" cy="367665"/>
          </a:xfrm>
          <a:custGeom>
            <a:avLst/>
            <a:gdLst/>
            <a:ahLst/>
            <a:cxnLst/>
            <a:rect l="l" t="t" r="r" b="b"/>
            <a:pathLst>
              <a:path w="114300" h="367664">
                <a:moveTo>
                  <a:pt x="76200" y="95250"/>
                </a:moveTo>
                <a:lnTo>
                  <a:pt x="38100" y="95250"/>
                </a:lnTo>
                <a:lnTo>
                  <a:pt x="38100" y="367538"/>
                </a:lnTo>
                <a:lnTo>
                  <a:pt x="76200" y="367538"/>
                </a:lnTo>
                <a:lnTo>
                  <a:pt x="76200" y="95250"/>
                </a:lnTo>
                <a:close/>
              </a:path>
              <a:path w="114300" h="36766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6766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05800" y="3439667"/>
            <a:ext cx="1568450" cy="320040"/>
          </a:xfrm>
          <a:custGeom>
            <a:avLst/>
            <a:gdLst/>
            <a:ahLst/>
            <a:cxnLst/>
            <a:rect l="l" t="t" r="r" b="b"/>
            <a:pathLst>
              <a:path w="1568450" h="320039">
                <a:moveTo>
                  <a:pt x="0" y="320040"/>
                </a:moveTo>
                <a:lnTo>
                  <a:pt x="1568196" y="320040"/>
                </a:lnTo>
                <a:lnTo>
                  <a:pt x="1568196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05800" y="3439667"/>
            <a:ext cx="1568450" cy="320040"/>
          </a:xfrm>
          <a:custGeom>
            <a:avLst/>
            <a:gdLst/>
            <a:ahLst/>
            <a:cxnLst/>
            <a:rect l="l" t="t" r="r" b="b"/>
            <a:pathLst>
              <a:path w="1568450" h="320039">
                <a:moveTo>
                  <a:pt x="0" y="320040"/>
                </a:moveTo>
                <a:lnTo>
                  <a:pt x="1568196" y="320040"/>
                </a:lnTo>
                <a:lnTo>
                  <a:pt x="1568196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75904" y="3503676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22792" y="3502152"/>
            <a:ext cx="192024" cy="1935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78823" y="3502152"/>
            <a:ext cx="192024" cy="1935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18092" y="3505201"/>
            <a:ext cx="192024" cy="1935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360407" y="3502152"/>
            <a:ext cx="192024" cy="1935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19488" y="3502152"/>
            <a:ext cx="193548" cy="192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60942" y="2680080"/>
            <a:ext cx="398780" cy="114300"/>
          </a:xfrm>
          <a:custGeom>
            <a:avLst/>
            <a:gdLst/>
            <a:ahLst/>
            <a:cxnLst/>
            <a:rect l="l" t="t" r="r" b="b"/>
            <a:pathLst>
              <a:path w="398779" h="114300">
                <a:moveTo>
                  <a:pt x="116204" y="0"/>
                </a:moveTo>
                <a:lnTo>
                  <a:pt x="0" y="53213"/>
                </a:lnTo>
                <a:lnTo>
                  <a:pt x="112267" y="114300"/>
                </a:lnTo>
                <a:lnTo>
                  <a:pt x="113579" y="76221"/>
                </a:lnTo>
                <a:lnTo>
                  <a:pt x="94487" y="75565"/>
                </a:lnTo>
                <a:lnTo>
                  <a:pt x="95884" y="37465"/>
                </a:lnTo>
                <a:lnTo>
                  <a:pt x="114914" y="37465"/>
                </a:lnTo>
                <a:lnTo>
                  <a:pt x="116204" y="0"/>
                </a:lnTo>
                <a:close/>
              </a:path>
              <a:path w="398779" h="114300">
                <a:moveTo>
                  <a:pt x="114892" y="38118"/>
                </a:moveTo>
                <a:lnTo>
                  <a:pt x="113579" y="76221"/>
                </a:lnTo>
                <a:lnTo>
                  <a:pt x="397509" y="85979"/>
                </a:lnTo>
                <a:lnTo>
                  <a:pt x="398779" y="47879"/>
                </a:lnTo>
                <a:lnTo>
                  <a:pt x="114892" y="38118"/>
                </a:lnTo>
                <a:close/>
              </a:path>
              <a:path w="398779" h="114300">
                <a:moveTo>
                  <a:pt x="95884" y="37465"/>
                </a:moveTo>
                <a:lnTo>
                  <a:pt x="94487" y="75565"/>
                </a:lnTo>
                <a:lnTo>
                  <a:pt x="113579" y="76221"/>
                </a:lnTo>
                <a:lnTo>
                  <a:pt x="114892" y="38118"/>
                </a:lnTo>
                <a:lnTo>
                  <a:pt x="95884" y="37465"/>
                </a:lnTo>
                <a:close/>
              </a:path>
              <a:path w="398779" h="114300">
                <a:moveTo>
                  <a:pt x="114914" y="37465"/>
                </a:moveTo>
                <a:lnTo>
                  <a:pt x="95884" y="37465"/>
                </a:lnTo>
                <a:lnTo>
                  <a:pt x="114892" y="38118"/>
                </a:lnTo>
                <a:lnTo>
                  <a:pt x="114914" y="374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403843" y="2676144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4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724534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724534" h="114300">
                <a:moveTo>
                  <a:pt x="724407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724407" y="76200"/>
                </a:lnTo>
                <a:lnTo>
                  <a:pt x="72440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129266" y="2715006"/>
            <a:ext cx="0" cy="1377315"/>
          </a:xfrm>
          <a:custGeom>
            <a:avLst/>
            <a:gdLst/>
            <a:ahLst/>
            <a:cxnLst/>
            <a:rect l="l" t="t" r="r" b="b"/>
            <a:pathLst>
              <a:path h="1377314">
                <a:moveTo>
                  <a:pt x="0" y="137680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20556" y="3783329"/>
            <a:ext cx="114300" cy="308610"/>
          </a:xfrm>
          <a:custGeom>
            <a:avLst/>
            <a:gdLst/>
            <a:ahLst/>
            <a:cxnLst/>
            <a:rect l="l" t="t" r="r" b="b"/>
            <a:pathLst>
              <a:path w="114300" h="308610">
                <a:moveTo>
                  <a:pt x="76200" y="95250"/>
                </a:moveTo>
                <a:lnTo>
                  <a:pt x="38100" y="95250"/>
                </a:lnTo>
                <a:lnTo>
                  <a:pt x="38100" y="308610"/>
                </a:lnTo>
                <a:lnTo>
                  <a:pt x="76200" y="308610"/>
                </a:lnTo>
                <a:lnTo>
                  <a:pt x="76200" y="95250"/>
                </a:lnTo>
                <a:close/>
              </a:path>
              <a:path w="114300" h="30861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0861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91421" y="4091178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90">
                <a:moveTo>
                  <a:pt x="0" y="0"/>
                </a:moveTo>
                <a:lnTo>
                  <a:pt x="103758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03792" y="3051811"/>
            <a:ext cx="114300" cy="367665"/>
          </a:xfrm>
          <a:custGeom>
            <a:avLst/>
            <a:gdLst/>
            <a:ahLst/>
            <a:cxnLst/>
            <a:rect l="l" t="t" r="r" b="b"/>
            <a:pathLst>
              <a:path w="114300" h="367664">
                <a:moveTo>
                  <a:pt x="76200" y="95250"/>
                </a:moveTo>
                <a:lnTo>
                  <a:pt x="38100" y="95250"/>
                </a:lnTo>
                <a:lnTo>
                  <a:pt x="38100" y="367538"/>
                </a:lnTo>
                <a:lnTo>
                  <a:pt x="76200" y="367538"/>
                </a:lnTo>
                <a:lnTo>
                  <a:pt x="76200" y="95250"/>
                </a:lnTo>
                <a:close/>
              </a:path>
              <a:path w="114300" h="36766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6766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99704" y="1865376"/>
            <a:ext cx="1568450" cy="320040"/>
          </a:xfrm>
          <a:custGeom>
            <a:avLst/>
            <a:gdLst/>
            <a:ahLst/>
            <a:cxnLst/>
            <a:rect l="l" t="t" r="r" b="b"/>
            <a:pathLst>
              <a:path w="1568450" h="320039">
                <a:moveTo>
                  <a:pt x="0" y="320039"/>
                </a:moveTo>
                <a:lnTo>
                  <a:pt x="1568196" y="320039"/>
                </a:lnTo>
                <a:lnTo>
                  <a:pt x="1568196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99704" y="1865376"/>
            <a:ext cx="1568450" cy="320040"/>
          </a:xfrm>
          <a:custGeom>
            <a:avLst/>
            <a:gdLst/>
            <a:ahLst/>
            <a:cxnLst/>
            <a:rect l="l" t="t" r="r" b="b"/>
            <a:pathLst>
              <a:path w="1568450" h="320039">
                <a:moveTo>
                  <a:pt x="0" y="320039"/>
                </a:moveTo>
                <a:lnTo>
                  <a:pt x="1568196" y="320039"/>
                </a:lnTo>
                <a:lnTo>
                  <a:pt x="1568196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69807" y="1929383"/>
            <a:ext cx="192024" cy="192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16695" y="1929383"/>
            <a:ext cx="192024" cy="192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71204" y="1929383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111995" y="1932432"/>
            <a:ext cx="192024" cy="192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54311" y="1929383"/>
            <a:ext cx="192024" cy="192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13392" y="1927860"/>
            <a:ext cx="192024" cy="193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000870" y="1159003"/>
            <a:ext cx="114300" cy="381635"/>
          </a:xfrm>
          <a:custGeom>
            <a:avLst/>
            <a:gdLst/>
            <a:ahLst/>
            <a:cxnLst/>
            <a:rect l="l" t="t" r="r" b="b"/>
            <a:pathLst>
              <a:path w="114300" h="381634">
                <a:moveTo>
                  <a:pt x="76226" y="113706"/>
                </a:moveTo>
                <a:lnTo>
                  <a:pt x="38132" y="114764"/>
                </a:lnTo>
                <a:lnTo>
                  <a:pt x="45720" y="381635"/>
                </a:lnTo>
                <a:lnTo>
                  <a:pt x="83693" y="380619"/>
                </a:lnTo>
                <a:lnTo>
                  <a:pt x="76226" y="113706"/>
                </a:lnTo>
                <a:close/>
              </a:path>
              <a:path w="114300" h="381634">
                <a:moveTo>
                  <a:pt x="53975" y="0"/>
                </a:moveTo>
                <a:lnTo>
                  <a:pt x="0" y="115824"/>
                </a:lnTo>
                <a:lnTo>
                  <a:pt x="38132" y="114764"/>
                </a:lnTo>
                <a:lnTo>
                  <a:pt x="37592" y="95758"/>
                </a:lnTo>
                <a:lnTo>
                  <a:pt x="75692" y="94614"/>
                </a:lnTo>
                <a:lnTo>
                  <a:pt x="104642" y="94614"/>
                </a:lnTo>
                <a:lnTo>
                  <a:pt x="53975" y="0"/>
                </a:lnTo>
                <a:close/>
              </a:path>
              <a:path w="114300" h="381634">
                <a:moveTo>
                  <a:pt x="75692" y="94614"/>
                </a:moveTo>
                <a:lnTo>
                  <a:pt x="37592" y="95758"/>
                </a:lnTo>
                <a:lnTo>
                  <a:pt x="38132" y="114764"/>
                </a:lnTo>
                <a:lnTo>
                  <a:pt x="76226" y="113706"/>
                </a:lnTo>
                <a:lnTo>
                  <a:pt x="75692" y="94614"/>
                </a:lnTo>
                <a:close/>
              </a:path>
              <a:path w="114300" h="381634">
                <a:moveTo>
                  <a:pt x="104642" y="94614"/>
                </a:moveTo>
                <a:lnTo>
                  <a:pt x="75692" y="94614"/>
                </a:lnTo>
                <a:lnTo>
                  <a:pt x="76226" y="113706"/>
                </a:lnTo>
                <a:lnTo>
                  <a:pt x="114300" y="112649"/>
                </a:lnTo>
                <a:lnTo>
                  <a:pt x="104642" y="946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97746" y="1101852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4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724534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724534" h="114300">
                <a:moveTo>
                  <a:pt x="724407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724407" y="76200"/>
                </a:lnTo>
                <a:lnTo>
                  <a:pt x="72440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121645" y="1140714"/>
            <a:ext cx="0" cy="1377315"/>
          </a:xfrm>
          <a:custGeom>
            <a:avLst/>
            <a:gdLst/>
            <a:ahLst/>
            <a:cxnLst/>
            <a:rect l="l" t="t" r="r" b="b"/>
            <a:pathLst>
              <a:path h="1377314">
                <a:moveTo>
                  <a:pt x="0" y="137680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012935" y="2209039"/>
            <a:ext cx="114300" cy="499745"/>
          </a:xfrm>
          <a:custGeom>
            <a:avLst/>
            <a:gdLst/>
            <a:ahLst/>
            <a:cxnLst/>
            <a:rect l="l" t="t" r="r" b="b"/>
            <a:pathLst>
              <a:path w="114300" h="499744">
                <a:moveTo>
                  <a:pt x="76200" y="95250"/>
                </a:moveTo>
                <a:lnTo>
                  <a:pt x="38100" y="95250"/>
                </a:lnTo>
                <a:lnTo>
                  <a:pt x="38100" y="499745"/>
                </a:lnTo>
                <a:lnTo>
                  <a:pt x="76200" y="499745"/>
                </a:lnTo>
                <a:lnTo>
                  <a:pt x="76200" y="95250"/>
                </a:lnTo>
                <a:close/>
              </a:path>
              <a:path w="114300" h="49974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9974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085326" y="2516885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90">
                <a:moveTo>
                  <a:pt x="0" y="0"/>
                </a:moveTo>
                <a:lnTo>
                  <a:pt x="103759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97695" y="1477518"/>
            <a:ext cx="114300" cy="367665"/>
          </a:xfrm>
          <a:custGeom>
            <a:avLst/>
            <a:gdLst/>
            <a:ahLst/>
            <a:cxnLst/>
            <a:rect l="l" t="t" r="r" b="b"/>
            <a:pathLst>
              <a:path w="114300" h="367664">
                <a:moveTo>
                  <a:pt x="76200" y="95250"/>
                </a:moveTo>
                <a:lnTo>
                  <a:pt x="38100" y="95250"/>
                </a:lnTo>
                <a:lnTo>
                  <a:pt x="38100" y="367538"/>
                </a:lnTo>
                <a:lnTo>
                  <a:pt x="76200" y="367538"/>
                </a:lnTo>
                <a:lnTo>
                  <a:pt x="76200" y="95250"/>
                </a:lnTo>
                <a:close/>
              </a:path>
              <a:path w="114300" h="36766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6766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29601" y="6108191"/>
            <a:ext cx="1776983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09789" y="6060946"/>
            <a:ext cx="1816607" cy="7589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89035" y="6147815"/>
            <a:ext cx="1658112" cy="4617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8440294" y="6161634"/>
            <a:ext cx="1356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138160" y="167640"/>
            <a:ext cx="1932431" cy="579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03107" y="120396"/>
            <a:ext cx="2002536" cy="7589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97596" y="207264"/>
            <a:ext cx="1813559" cy="4617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8197595" y="220471"/>
            <a:ext cx="181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163817" y="252602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18249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85153" y="5686806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484416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083802" y="4091178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499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28772" y="5335524"/>
            <a:ext cx="6201156" cy="10713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62172" y="5273040"/>
            <a:ext cx="5215128" cy="12923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88207" y="5375147"/>
            <a:ext cx="6082284" cy="9540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3922903" y="5386527"/>
            <a:ext cx="46132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marR="5080" indent="-90170"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Highway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Network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automatically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determines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needed!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543" y="609676"/>
            <a:ext cx="167957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Outline</a:t>
            </a:r>
          </a:p>
        </p:txBody>
      </p:sp>
      <p:sp>
        <p:nvSpPr>
          <p:cNvPr id="3" name="object 3"/>
          <p:cNvSpPr/>
          <p:nvPr/>
        </p:nvSpPr>
        <p:spPr>
          <a:xfrm>
            <a:off x="2153412" y="1830323"/>
            <a:ext cx="7886700" cy="730250"/>
          </a:xfrm>
          <a:custGeom>
            <a:avLst/>
            <a:gdLst/>
            <a:ahLst/>
            <a:cxnLst/>
            <a:rect l="l" t="t" r="r" b="b"/>
            <a:pathLst>
              <a:path w="7886700" h="730250">
                <a:moveTo>
                  <a:pt x="7765034" y="0"/>
                </a:moveTo>
                <a:lnTo>
                  <a:pt x="121665" y="0"/>
                </a:lnTo>
                <a:lnTo>
                  <a:pt x="74307" y="9562"/>
                </a:lnTo>
                <a:lnTo>
                  <a:pt x="35634" y="35639"/>
                </a:lnTo>
                <a:lnTo>
                  <a:pt x="9560" y="74312"/>
                </a:lnTo>
                <a:lnTo>
                  <a:pt x="0" y="121665"/>
                </a:lnTo>
                <a:lnTo>
                  <a:pt x="0" y="608329"/>
                </a:lnTo>
                <a:lnTo>
                  <a:pt x="9560" y="655683"/>
                </a:lnTo>
                <a:lnTo>
                  <a:pt x="35634" y="694356"/>
                </a:lnTo>
                <a:lnTo>
                  <a:pt x="74307" y="720433"/>
                </a:lnTo>
                <a:lnTo>
                  <a:pt x="121665" y="729996"/>
                </a:lnTo>
                <a:lnTo>
                  <a:pt x="7765034" y="729996"/>
                </a:lnTo>
                <a:lnTo>
                  <a:pt x="7812387" y="720433"/>
                </a:lnTo>
                <a:lnTo>
                  <a:pt x="7851060" y="694356"/>
                </a:lnTo>
                <a:lnTo>
                  <a:pt x="7877137" y="655683"/>
                </a:lnTo>
                <a:lnTo>
                  <a:pt x="7886700" y="608329"/>
                </a:lnTo>
                <a:lnTo>
                  <a:pt x="7886700" y="121665"/>
                </a:lnTo>
                <a:lnTo>
                  <a:pt x="7877137" y="74312"/>
                </a:lnTo>
                <a:lnTo>
                  <a:pt x="7851060" y="35639"/>
                </a:lnTo>
                <a:lnTo>
                  <a:pt x="7812387" y="9562"/>
                </a:lnTo>
                <a:lnTo>
                  <a:pt x="77650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2445" y="1928571"/>
            <a:ext cx="2931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Supervised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0647" y="2527553"/>
            <a:ext cx="272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Ultra </a:t>
            </a:r>
            <a:r>
              <a:rPr sz="2400" spc="-5" dirty="0">
                <a:latin typeface="Calibri"/>
                <a:cs typeface="Calibri"/>
              </a:rPr>
              <a:t>Deep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0647" y="2937206"/>
            <a:ext cx="2724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Attention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3412" y="3368040"/>
            <a:ext cx="7886700" cy="730250"/>
          </a:xfrm>
          <a:custGeom>
            <a:avLst/>
            <a:gdLst/>
            <a:ahLst/>
            <a:cxnLst/>
            <a:rect l="l" t="t" r="r" b="b"/>
            <a:pathLst>
              <a:path w="7886700" h="730250">
                <a:moveTo>
                  <a:pt x="7765034" y="0"/>
                </a:moveTo>
                <a:lnTo>
                  <a:pt x="121665" y="0"/>
                </a:lnTo>
                <a:lnTo>
                  <a:pt x="74307" y="9562"/>
                </a:lnTo>
                <a:lnTo>
                  <a:pt x="35634" y="35639"/>
                </a:lnTo>
                <a:lnTo>
                  <a:pt x="9560" y="74312"/>
                </a:lnTo>
                <a:lnTo>
                  <a:pt x="0" y="121665"/>
                </a:lnTo>
                <a:lnTo>
                  <a:pt x="0" y="608330"/>
                </a:lnTo>
                <a:lnTo>
                  <a:pt x="9560" y="655683"/>
                </a:lnTo>
                <a:lnTo>
                  <a:pt x="35634" y="694356"/>
                </a:lnTo>
                <a:lnTo>
                  <a:pt x="74307" y="720433"/>
                </a:lnTo>
                <a:lnTo>
                  <a:pt x="121665" y="729996"/>
                </a:lnTo>
                <a:lnTo>
                  <a:pt x="7765034" y="729996"/>
                </a:lnTo>
                <a:lnTo>
                  <a:pt x="7812387" y="720433"/>
                </a:lnTo>
                <a:lnTo>
                  <a:pt x="7851060" y="694356"/>
                </a:lnTo>
                <a:lnTo>
                  <a:pt x="7877137" y="655683"/>
                </a:lnTo>
                <a:lnTo>
                  <a:pt x="7886700" y="608330"/>
                </a:lnTo>
                <a:lnTo>
                  <a:pt x="7886700" y="121665"/>
                </a:lnTo>
                <a:lnTo>
                  <a:pt x="7877137" y="74312"/>
                </a:lnTo>
                <a:lnTo>
                  <a:pt x="7851060" y="35639"/>
                </a:lnTo>
                <a:lnTo>
                  <a:pt x="7812387" y="9562"/>
                </a:lnTo>
                <a:lnTo>
                  <a:pt x="776503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3412" y="4210811"/>
            <a:ext cx="7886700" cy="730250"/>
          </a:xfrm>
          <a:custGeom>
            <a:avLst/>
            <a:gdLst/>
            <a:ahLst/>
            <a:cxnLst/>
            <a:rect l="l" t="t" r="r" b="b"/>
            <a:pathLst>
              <a:path w="7886700" h="730250">
                <a:moveTo>
                  <a:pt x="7765034" y="0"/>
                </a:moveTo>
                <a:lnTo>
                  <a:pt x="121665" y="0"/>
                </a:lnTo>
                <a:lnTo>
                  <a:pt x="74307" y="9562"/>
                </a:lnTo>
                <a:lnTo>
                  <a:pt x="35634" y="35639"/>
                </a:lnTo>
                <a:lnTo>
                  <a:pt x="9560" y="74312"/>
                </a:lnTo>
                <a:lnTo>
                  <a:pt x="0" y="121665"/>
                </a:lnTo>
                <a:lnTo>
                  <a:pt x="0" y="608330"/>
                </a:lnTo>
                <a:lnTo>
                  <a:pt x="9560" y="655683"/>
                </a:lnTo>
                <a:lnTo>
                  <a:pt x="35634" y="694356"/>
                </a:lnTo>
                <a:lnTo>
                  <a:pt x="74307" y="720433"/>
                </a:lnTo>
                <a:lnTo>
                  <a:pt x="121665" y="729995"/>
                </a:lnTo>
                <a:lnTo>
                  <a:pt x="7765034" y="729995"/>
                </a:lnTo>
                <a:lnTo>
                  <a:pt x="7812387" y="720433"/>
                </a:lnTo>
                <a:lnTo>
                  <a:pt x="7851060" y="694356"/>
                </a:lnTo>
                <a:lnTo>
                  <a:pt x="7877137" y="655683"/>
                </a:lnTo>
                <a:lnTo>
                  <a:pt x="7886700" y="608330"/>
                </a:lnTo>
                <a:lnTo>
                  <a:pt x="7886700" y="121665"/>
                </a:lnTo>
                <a:lnTo>
                  <a:pt x="7877137" y="74312"/>
                </a:lnTo>
                <a:lnTo>
                  <a:pt x="7851060" y="35639"/>
                </a:lnTo>
                <a:lnTo>
                  <a:pt x="7812387" y="9562"/>
                </a:lnTo>
                <a:lnTo>
                  <a:pt x="776503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2444" y="3466287"/>
            <a:ext cx="6959600" cy="265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Reinforcement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12700"/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Unsupervised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  <a:p>
            <a:pPr marL="349250" indent="-228600">
              <a:spcBef>
                <a:spcPts val="1360"/>
              </a:spcBef>
              <a:buChar char="•"/>
              <a:tabLst>
                <a:tab pos="349885" algn="l"/>
              </a:tabLst>
            </a:pPr>
            <a:r>
              <a:rPr sz="2400" spc="-5" dirty="0">
                <a:latin typeface="Calibri"/>
                <a:cs typeface="Calibri"/>
              </a:rPr>
              <a:t>Image: Realizing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World </a:t>
            </a:r>
            <a:r>
              <a:rPr sz="2400" spc="-15" dirty="0">
                <a:latin typeface="Calibri"/>
                <a:cs typeface="Calibri"/>
              </a:rPr>
              <a:t>Looks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Like</a:t>
            </a:r>
            <a:endParaRPr sz="2400">
              <a:latin typeface="Calibri"/>
              <a:cs typeface="Calibri"/>
            </a:endParaRPr>
          </a:p>
          <a:p>
            <a:pPr marL="349250" indent="-228600">
              <a:spcBef>
                <a:spcPts val="345"/>
              </a:spcBef>
              <a:buChar char="•"/>
              <a:tabLst>
                <a:tab pos="349885" algn="l"/>
              </a:tabLst>
            </a:pPr>
            <a:r>
              <a:rPr sz="2400" spc="-55" dirty="0">
                <a:latin typeface="Calibri"/>
                <a:cs typeface="Calibri"/>
              </a:rPr>
              <a:t>Text: </a:t>
            </a:r>
            <a:r>
              <a:rPr sz="2400" spc="-10" dirty="0">
                <a:latin typeface="Calibri"/>
                <a:cs typeface="Calibri"/>
              </a:rPr>
              <a:t>Understanding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Meaning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Words</a:t>
            </a:r>
            <a:endParaRPr sz="2400">
              <a:latin typeface="Calibri"/>
              <a:cs typeface="Calibri"/>
            </a:endParaRPr>
          </a:p>
          <a:p>
            <a:pPr marL="349250" indent="-228600">
              <a:spcBef>
                <a:spcPts val="335"/>
              </a:spcBef>
              <a:buChar char="•"/>
              <a:tabLst>
                <a:tab pos="349885" algn="l"/>
              </a:tabLst>
            </a:pPr>
            <a:r>
              <a:rPr sz="2400" spc="-5" dirty="0">
                <a:latin typeface="Calibri"/>
                <a:cs typeface="Calibri"/>
              </a:rPr>
              <a:t>Audio: Learning human </a:t>
            </a:r>
            <a:r>
              <a:rPr sz="2400" spc="-10" dirty="0">
                <a:latin typeface="Calibri"/>
                <a:cs typeface="Calibri"/>
              </a:rPr>
              <a:t>language </a:t>
            </a:r>
            <a:r>
              <a:rPr sz="2400" spc="-5" dirty="0">
                <a:latin typeface="Calibri"/>
                <a:cs typeface="Calibri"/>
              </a:rPr>
              <a:t>without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6686" y="2695701"/>
            <a:ext cx="3366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New network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7454" y="2618995"/>
            <a:ext cx="254635" cy="657225"/>
          </a:xfrm>
          <a:custGeom>
            <a:avLst/>
            <a:gdLst/>
            <a:ahLst/>
            <a:cxnLst/>
            <a:rect l="l" t="t" r="r" b="b"/>
            <a:pathLst>
              <a:path w="254635" h="657225">
                <a:moveTo>
                  <a:pt x="0" y="0"/>
                </a:moveTo>
                <a:lnTo>
                  <a:pt x="40203" y="7304"/>
                </a:lnTo>
                <a:lnTo>
                  <a:pt x="75133" y="27647"/>
                </a:lnTo>
                <a:lnTo>
                  <a:pt x="102687" y="58677"/>
                </a:lnTo>
                <a:lnTo>
                  <a:pt x="120761" y="98039"/>
                </a:lnTo>
                <a:lnTo>
                  <a:pt x="127254" y="143382"/>
                </a:lnTo>
                <a:lnTo>
                  <a:pt x="127254" y="185038"/>
                </a:lnTo>
                <a:lnTo>
                  <a:pt x="133746" y="230382"/>
                </a:lnTo>
                <a:lnTo>
                  <a:pt x="151820" y="269744"/>
                </a:lnTo>
                <a:lnTo>
                  <a:pt x="179374" y="300774"/>
                </a:lnTo>
                <a:lnTo>
                  <a:pt x="214304" y="321117"/>
                </a:lnTo>
                <a:lnTo>
                  <a:pt x="254508" y="328421"/>
                </a:lnTo>
                <a:lnTo>
                  <a:pt x="214304" y="335726"/>
                </a:lnTo>
                <a:lnTo>
                  <a:pt x="179374" y="356069"/>
                </a:lnTo>
                <a:lnTo>
                  <a:pt x="151820" y="387099"/>
                </a:lnTo>
                <a:lnTo>
                  <a:pt x="133746" y="426461"/>
                </a:lnTo>
                <a:lnTo>
                  <a:pt x="127254" y="471804"/>
                </a:lnTo>
                <a:lnTo>
                  <a:pt x="127254" y="513460"/>
                </a:lnTo>
                <a:lnTo>
                  <a:pt x="120761" y="558804"/>
                </a:lnTo>
                <a:lnTo>
                  <a:pt x="102687" y="598166"/>
                </a:lnTo>
                <a:lnTo>
                  <a:pt x="75133" y="629196"/>
                </a:lnTo>
                <a:lnTo>
                  <a:pt x="40203" y="649539"/>
                </a:lnTo>
                <a:lnTo>
                  <a:pt x="0" y="656843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8054" y="5393085"/>
            <a:ext cx="2626564" cy="1262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2120" y="5554980"/>
            <a:ext cx="1956816" cy="947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1764" y="5507735"/>
            <a:ext cx="1554480" cy="112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1555" y="5594603"/>
            <a:ext cx="1837944" cy="83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91556" y="5608727"/>
            <a:ext cx="1838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Neural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4844" y="1621536"/>
            <a:ext cx="2550160" cy="104002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9580" marR="258445" indent="-180340"/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3989" y="3828289"/>
            <a:ext cx="2540635" cy="100283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80" algn="ctr">
              <a:spcBef>
                <a:spcPts val="20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Good Results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Data?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409193" y="272795"/>
                </a:moveTo>
                <a:lnTo>
                  <a:pt x="136398" y="272795"/>
                </a:lnTo>
                <a:lnTo>
                  <a:pt x="136398" y="707136"/>
                </a:lnTo>
                <a:lnTo>
                  <a:pt x="409193" y="707136"/>
                </a:lnTo>
                <a:lnTo>
                  <a:pt x="409193" y="272795"/>
                </a:lnTo>
                <a:close/>
              </a:path>
              <a:path w="546100" h="707389">
                <a:moveTo>
                  <a:pt x="272795" y="0"/>
                </a:moveTo>
                <a:lnTo>
                  <a:pt x="0" y="272795"/>
                </a:lnTo>
                <a:lnTo>
                  <a:pt x="545591" y="272795"/>
                </a:lnTo>
                <a:lnTo>
                  <a:pt x="27279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11540" y="920496"/>
            <a:ext cx="546100" cy="707390"/>
          </a:xfrm>
          <a:custGeom>
            <a:avLst/>
            <a:gdLst/>
            <a:ahLst/>
            <a:cxnLst/>
            <a:rect l="l" t="t" r="r" b="b"/>
            <a:pathLst>
              <a:path w="546100" h="707389">
                <a:moveTo>
                  <a:pt x="545591" y="272795"/>
                </a:moveTo>
                <a:lnTo>
                  <a:pt x="409193" y="272795"/>
                </a:lnTo>
                <a:lnTo>
                  <a:pt x="409193" y="707136"/>
                </a:lnTo>
                <a:lnTo>
                  <a:pt x="136398" y="707136"/>
                </a:lnTo>
                <a:lnTo>
                  <a:pt x="136398" y="272795"/>
                </a:lnTo>
                <a:lnTo>
                  <a:pt x="0" y="272795"/>
                </a:lnTo>
                <a:lnTo>
                  <a:pt x="272795" y="0"/>
                </a:lnTo>
                <a:lnTo>
                  <a:pt x="545591" y="272795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409194" y="272796"/>
                </a:moveTo>
                <a:lnTo>
                  <a:pt x="136398" y="272796"/>
                </a:lnTo>
                <a:lnTo>
                  <a:pt x="136398" y="794004"/>
                </a:lnTo>
                <a:lnTo>
                  <a:pt x="409194" y="794004"/>
                </a:lnTo>
                <a:lnTo>
                  <a:pt x="409194" y="272796"/>
                </a:lnTo>
                <a:close/>
              </a:path>
              <a:path w="546100" h="794385">
                <a:moveTo>
                  <a:pt x="272796" y="0"/>
                </a:moveTo>
                <a:lnTo>
                  <a:pt x="0" y="272796"/>
                </a:lnTo>
                <a:lnTo>
                  <a:pt x="545592" y="272796"/>
                </a:lnTo>
                <a:lnTo>
                  <a:pt x="2727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0683" y="2991612"/>
            <a:ext cx="546100" cy="794385"/>
          </a:xfrm>
          <a:custGeom>
            <a:avLst/>
            <a:gdLst/>
            <a:ahLst/>
            <a:cxnLst/>
            <a:rect l="l" t="t" r="r" b="b"/>
            <a:pathLst>
              <a:path w="546100" h="794385">
                <a:moveTo>
                  <a:pt x="545592" y="272796"/>
                </a:moveTo>
                <a:lnTo>
                  <a:pt x="409194" y="272796"/>
                </a:lnTo>
                <a:lnTo>
                  <a:pt x="409194" y="794004"/>
                </a:lnTo>
                <a:lnTo>
                  <a:pt x="136398" y="794004"/>
                </a:lnTo>
                <a:lnTo>
                  <a:pt x="136398" y="272796"/>
                </a:lnTo>
                <a:lnTo>
                  <a:pt x="0" y="272796"/>
                </a:lnTo>
                <a:lnTo>
                  <a:pt x="272796" y="0"/>
                </a:lnTo>
                <a:lnTo>
                  <a:pt x="545592" y="27279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0100" y="146304"/>
            <a:ext cx="728472" cy="687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3716" y="5297424"/>
            <a:ext cx="1050290" cy="984885"/>
          </a:xfrm>
          <a:custGeom>
            <a:avLst/>
            <a:gdLst/>
            <a:ahLst/>
            <a:cxnLst/>
            <a:rect l="l" t="t" r="r" b="b"/>
            <a:pathLst>
              <a:path w="1050289" h="984885">
                <a:moveTo>
                  <a:pt x="246125" y="0"/>
                </a:moveTo>
                <a:lnTo>
                  <a:pt x="0" y="0"/>
                </a:lnTo>
                <a:lnTo>
                  <a:pt x="0" y="430720"/>
                </a:lnTo>
                <a:lnTo>
                  <a:pt x="2526" y="477652"/>
                </a:lnTo>
                <a:lnTo>
                  <a:pt x="9931" y="523121"/>
                </a:lnTo>
                <a:lnTo>
                  <a:pt x="21952" y="566862"/>
                </a:lnTo>
                <a:lnTo>
                  <a:pt x="38381" y="608720"/>
                </a:lnTo>
                <a:lnTo>
                  <a:pt x="58791" y="648114"/>
                </a:lnTo>
                <a:lnTo>
                  <a:pt x="83084" y="685099"/>
                </a:lnTo>
                <a:lnTo>
                  <a:pt x="110942" y="719307"/>
                </a:lnTo>
                <a:lnTo>
                  <a:pt x="142103" y="750474"/>
                </a:lnTo>
                <a:lnTo>
                  <a:pt x="176305" y="778337"/>
                </a:lnTo>
                <a:lnTo>
                  <a:pt x="213284" y="802635"/>
                </a:lnTo>
                <a:lnTo>
                  <a:pt x="252779" y="823105"/>
                </a:lnTo>
                <a:lnTo>
                  <a:pt x="294526" y="839482"/>
                </a:lnTo>
                <a:lnTo>
                  <a:pt x="338263" y="851506"/>
                </a:lnTo>
                <a:lnTo>
                  <a:pt x="383727" y="858913"/>
                </a:lnTo>
                <a:lnTo>
                  <a:pt x="430656" y="861441"/>
                </a:lnTo>
                <a:lnTo>
                  <a:pt x="803909" y="861441"/>
                </a:lnTo>
                <a:lnTo>
                  <a:pt x="803909" y="984504"/>
                </a:lnTo>
                <a:lnTo>
                  <a:pt x="1050035" y="738378"/>
                </a:lnTo>
                <a:lnTo>
                  <a:pt x="926972" y="615314"/>
                </a:lnTo>
                <a:lnTo>
                  <a:pt x="430656" y="615314"/>
                </a:lnTo>
                <a:lnTo>
                  <a:pt x="381622" y="608720"/>
                </a:lnTo>
                <a:lnTo>
                  <a:pt x="337547" y="590111"/>
                </a:lnTo>
                <a:lnTo>
                  <a:pt x="300196" y="561246"/>
                </a:lnTo>
                <a:lnTo>
                  <a:pt x="271333" y="523886"/>
                </a:lnTo>
                <a:lnTo>
                  <a:pt x="252721" y="479791"/>
                </a:lnTo>
                <a:lnTo>
                  <a:pt x="246125" y="430720"/>
                </a:lnTo>
                <a:lnTo>
                  <a:pt x="246125" y="0"/>
                </a:lnTo>
                <a:close/>
              </a:path>
              <a:path w="1050289" h="984885">
                <a:moveTo>
                  <a:pt x="803909" y="492251"/>
                </a:moveTo>
                <a:lnTo>
                  <a:pt x="803909" y="615314"/>
                </a:lnTo>
                <a:lnTo>
                  <a:pt x="926972" y="615314"/>
                </a:lnTo>
                <a:lnTo>
                  <a:pt x="803909" y="49225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23716" y="5297424"/>
            <a:ext cx="1050290" cy="984885"/>
          </a:xfrm>
          <a:custGeom>
            <a:avLst/>
            <a:gdLst/>
            <a:ahLst/>
            <a:cxnLst/>
            <a:rect l="l" t="t" r="r" b="b"/>
            <a:pathLst>
              <a:path w="1050289" h="984885">
                <a:moveTo>
                  <a:pt x="0" y="0"/>
                </a:moveTo>
                <a:lnTo>
                  <a:pt x="0" y="430720"/>
                </a:lnTo>
                <a:lnTo>
                  <a:pt x="2526" y="477652"/>
                </a:lnTo>
                <a:lnTo>
                  <a:pt x="9931" y="523121"/>
                </a:lnTo>
                <a:lnTo>
                  <a:pt x="21952" y="566862"/>
                </a:lnTo>
                <a:lnTo>
                  <a:pt x="38326" y="608614"/>
                </a:lnTo>
                <a:lnTo>
                  <a:pt x="58791" y="648114"/>
                </a:lnTo>
                <a:lnTo>
                  <a:pt x="83084" y="685099"/>
                </a:lnTo>
                <a:lnTo>
                  <a:pt x="110942" y="719307"/>
                </a:lnTo>
                <a:lnTo>
                  <a:pt x="142103" y="750474"/>
                </a:lnTo>
                <a:lnTo>
                  <a:pt x="176305" y="778337"/>
                </a:lnTo>
                <a:lnTo>
                  <a:pt x="213284" y="802635"/>
                </a:lnTo>
                <a:lnTo>
                  <a:pt x="252779" y="823105"/>
                </a:lnTo>
                <a:lnTo>
                  <a:pt x="294526" y="839482"/>
                </a:lnTo>
                <a:lnTo>
                  <a:pt x="338263" y="851506"/>
                </a:lnTo>
                <a:lnTo>
                  <a:pt x="383727" y="858913"/>
                </a:lnTo>
                <a:lnTo>
                  <a:pt x="430656" y="861441"/>
                </a:lnTo>
                <a:lnTo>
                  <a:pt x="803909" y="861441"/>
                </a:lnTo>
                <a:lnTo>
                  <a:pt x="803909" y="984504"/>
                </a:lnTo>
                <a:lnTo>
                  <a:pt x="1050035" y="738378"/>
                </a:lnTo>
                <a:lnTo>
                  <a:pt x="803909" y="492251"/>
                </a:lnTo>
                <a:lnTo>
                  <a:pt x="803909" y="615314"/>
                </a:lnTo>
                <a:lnTo>
                  <a:pt x="430656" y="615314"/>
                </a:lnTo>
                <a:lnTo>
                  <a:pt x="381622" y="608720"/>
                </a:lnTo>
                <a:lnTo>
                  <a:pt x="337547" y="590111"/>
                </a:lnTo>
                <a:lnTo>
                  <a:pt x="300196" y="561246"/>
                </a:lnTo>
                <a:lnTo>
                  <a:pt x="271333" y="523886"/>
                </a:lnTo>
                <a:lnTo>
                  <a:pt x="252721" y="479791"/>
                </a:lnTo>
                <a:lnTo>
                  <a:pt x="246125" y="430720"/>
                </a:lnTo>
                <a:lnTo>
                  <a:pt x="246125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862710" y="246506"/>
                </a:move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close/>
              </a:path>
              <a:path w="986154" h="1051560">
                <a:moveTo>
                  <a:pt x="739521" y="0"/>
                </a:moveTo>
                <a:lnTo>
                  <a:pt x="493013" y="246506"/>
                </a:lnTo>
                <a:lnTo>
                  <a:pt x="986027" y="246506"/>
                </a:lnTo>
                <a:lnTo>
                  <a:pt x="7395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42148" y="5114544"/>
            <a:ext cx="986155" cy="1051560"/>
          </a:xfrm>
          <a:custGeom>
            <a:avLst/>
            <a:gdLst/>
            <a:ahLst/>
            <a:cxnLst/>
            <a:rect l="l" t="t" r="r" b="b"/>
            <a:pathLst>
              <a:path w="986154" h="1051560">
                <a:moveTo>
                  <a:pt x="0" y="1051559"/>
                </a:moveTo>
                <a:lnTo>
                  <a:pt x="431419" y="1051559"/>
                </a:lnTo>
                <a:lnTo>
                  <a:pt x="478422" y="1049028"/>
                </a:lnTo>
                <a:lnTo>
                  <a:pt x="523958" y="1041610"/>
                </a:lnTo>
                <a:lnTo>
                  <a:pt x="567762" y="1029567"/>
                </a:lnTo>
                <a:lnTo>
                  <a:pt x="609572" y="1013163"/>
                </a:lnTo>
                <a:lnTo>
                  <a:pt x="649125" y="992662"/>
                </a:lnTo>
                <a:lnTo>
                  <a:pt x="686158" y="968326"/>
                </a:lnTo>
                <a:lnTo>
                  <a:pt x="720409" y="940419"/>
                </a:lnTo>
                <a:lnTo>
                  <a:pt x="751615" y="909204"/>
                </a:lnTo>
                <a:lnTo>
                  <a:pt x="779512" y="874944"/>
                </a:lnTo>
                <a:lnTo>
                  <a:pt x="803839" y="837902"/>
                </a:lnTo>
                <a:lnTo>
                  <a:pt x="824332" y="798342"/>
                </a:lnTo>
                <a:lnTo>
                  <a:pt x="840728" y="756526"/>
                </a:lnTo>
                <a:lnTo>
                  <a:pt x="852765" y="712718"/>
                </a:lnTo>
                <a:lnTo>
                  <a:pt x="860180" y="667181"/>
                </a:lnTo>
                <a:lnTo>
                  <a:pt x="862710" y="620179"/>
                </a:lnTo>
                <a:lnTo>
                  <a:pt x="862710" y="246506"/>
                </a:lnTo>
                <a:lnTo>
                  <a:pt x="986027" y="246506"/>
                </a:lnTo>
                <a:lnTo>
                  <a:pt x="739521" y="0"/>
                </a:lnTo>
                <a:lnTo>
                  <a:pt x="493013" y="246506"/>
                </a:lnTo>
                <a:lnTo>
                  <a:pt x="616203" y="246506"/>
                </a:lnTo>
                <a:lnTo>
                  <a:pt x="616203" y="620179"/>
                </a:lnTo>
                <a:lnTo>
                  <a:pt x="609607" y="669323"/>
                </a:lnTo>
                <a:lnTo>
                  <a:pt x="590987" y="713485"/>
                </a:lnTo>
                <a:lnTo>
                  <a:pt x="562102" y="750901"/>
                </a:lnTo>
                <a:lnTo>
                  <a:pt x="524707" y="779810"/>
                </a:lnTo>
                <a:lnTo>
                  <a:pt x="480560" y="798448"/>
                </a:lnTo>
                <a:lnTo>
                  <a:pt x="431419" y="805052"/>
                </a:lnTo>
                <a:lnTo>
                  <a:pt x="0" y="805052"/>
                </a:lnTo>
                <a:lnTo>
                  <a:pt x="0" y="1051559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37650" y="3256026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37650" y="1049528"/>
            <a:ext cx="45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04213" y="727364"/>
            <a:ext cx="409130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Recipe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Deep</a:t>
            </a:r>
            <a:r>
              <a:rPr sz="32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Learning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10383" y="2065020"/>
            <a:ext cx="4076700" cy="1071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8463" y="2004060"/>
            <a:ext cx="4152900" cy="1292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9819" y="2104644"/>
            <a:ext cx="3957828" cy="954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49169" y="2115692"/>
            <a:ext cx="3553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approaches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problems.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24150" y="3402839"/>
            <a:ext cx="3556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e.g.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dropout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good results 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26252" y="2235200"/>
            <a:ext cx="1194435" cy="383540"/>
          </a:xfrm>
          <a:custGeom>
            <a:avLst/>
            <a:gdLst/>
            <a:ahLst/>
            <a:cxnLst/>
            <a:rect l="l" t="t" r="r" b="b"/>
            <a:pathLst>
              <a:path w="1194435" h="383539">
                <a:moveTo>
                  <a:pt x="963342" y="74061"/>
                </a:moveTo>
                <a:lnTo>
                  <a:pt x="0" y="309117"/>
                </a:lnTo>
                <a:lnTo>
                  <a:pt x="18034" y="383159"/>
                </a:lnTo>
                <a:lnTo>
                  <a:pt x="981416" y="148092"/>
                </a:lnTo>
                <a:lnTo>
                  <a:pt x="963342" y="74061"/>
                </a:lnTo>
                <a:close/>
              </a:path>
              <a:path w="1194435" h="383539">
                <a:moveTo>
                  <a:pt x="1184845" y="65024"/>
                </a:moveTo>
                <a:lnTo>
                  <a:pt x="1000378" y="65024"/>
                </a:lnTo>
                <a:lnTo>
                  <a:pt x="1018413" y="139064"/>
                </a:lnTo>
                <a:lnTo>
                  <a:pt x="981416" y="148092"/>
                </a:lnTo>
                <a:lnTo>
                  <a:pt x="999489" y="222123"/>
                </a:lnTo>
                <a:lnTo>
                  <a:pt x="1184845" y="65024"/>
                </a:lnTo>
                <a:close/>
              </a:path>
              <a:path w="1194435" h="383539">
                <a:moveTo>
                  <a:pt x="1000378" y="65024"/>
                </a:moveTo>
                <a:lnTo>
                  <a:pt x="963342" y="74061"/>
                </a:lnTo>
                <a:lnTo>
                  <a:pt x="981416" y="148092"/>
                </a:lnTo>
                <a:lnTo>
                  <a:pt x="1018413" y="139064"/>
                </a:lnTo>
                <a:lnTo>
                  <a:pt x="1000378" y="65024"/>
                </a:lnTo>
                <a:close/>
              </a:path>
              <a:path w="1194435" h="383539">
                <a:moveTo>
                  <a:pt x="945261" y="0"/>
                </a:moveTo>
                <a:lnTo>
                  <a:pt x="963342" y="74061"/>
                </a:lnTo>
                <a:lnTo>
                  <a:pt x="1000378" y="65024"/>
                </a:lnTo>
                <a:lnTo>
                  <a:pt x="1184845" y="65024"/>
                </a:lnTo>
                <a:lnTo>
                  <a:pt x="1194435" y="56896"/>
                </a:lnTo>
                <a:lnTo>
                  <a:pt x="9452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95517" y="2561209"/>
            <a:ext cx="1235075" cy="1913255"/>
          </a:xfrm>
          <a:custGeom>
            <a:avLst/>
            <a:gdLst/>
            <a:ahLst/>
            <a:cxnLst/>
            <a:rect l="l" t="t" r="r" b="b"/>
            <a:pathLst>
              <a:path w="1235075" h="1913254">
                <a:moveTo>
                  <a:pt x="1079917" y="1740792"/>
                </a:moveTo>
                <a:lnTo>
                  <a:pt x="1015619" y="1781683"/>
                </a:lnTo>
                <a:lnTo>
                  <a:pt x="1234694" y="1913254"/>
                </a:lnTo>
                <a:lnTo>
                  <a:pt x="1220253" y="1772920"/>
                </a:lnTo>
                <a:lnTo>
                  <a:pt x="1100328" y="1772920"/>
                </a:lnTo>
                <a:lnTo>
                  <a:pt x="1079917" y="1740792"/>
                </a:lnTo>
                <a:close/>
              </a:path>
              <a:path w="1235075" h="1913254">
                <a:moveTo>
                  <a:pt x="1144280" y="1699861"/>
                </a:moveTo>
                <a:lnTo>
                  <a:pt x="1079917" y="1740792"/>
                </a:lnTo>
                <a:lnTo>
                  <a:pt x="1100328" y="1772920"/>
                </a:lnTo>
                <a:lnTo>
                  <a:pt x="1164717" y="1732026"/>
                </a:lnTo>
                <a:lnTo>
                  <a:pt x="1144280" y="1699861"/>
                </a:lnTo>
                <a:close/>
              </a:path>
              <a:path w="1235075" h="1913254">
                <a:moveTo>
                  <a:pt x="1208532" y="1659001"/>
                </a:moveTo>
                <a:lnTo>
                  <a:pt x="1144280" y="1699861"/>
                </a:lnTo>
                <a:lnTo>
                  <a:pt x="1164717" y="1732026"/>
                </a:lnTo>
                <a:lnTo>
                  <a:pt x="1100328" y="1772920"/>
                </a:lnTo>
                <a:lnTo>
                  <a:pt x="1220253" y="1772920"/>
                </a:lnTo>
                <a:lnTo>
                  <a:pt x="1208532" y="1659001"/>
                </a:lnTo>
                <a:close/>
              </a:path>
              <a:path w="1235075" h="1913254">
                <a:moveTo>
                  <a:pt x="64262" y="0"/>
                </a:moveTo>
                <a:lnTo>
                  <a:pt x="0" y="40893"/>
                </a:lnTo>
                <a:lnTo>
                  <a:pt x="1079917" y="1740792"/>
                </a:lnTo>
                <a:lnTo>
                  <a:pt x="1144280" y="1699861"/>
                </a:lnTo>
                <a:lnTo>
                  <a:pt x="642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se_th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972E471-24C6-5242-B939-B1FFEEF02895}" vid="{D522D31D-C344-5945-8521-07413D7E63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rose_themed</Template>
  <TotalTime>89</TotalTime>
  <Words>3454</Words>
  <Application>Microsoft Office PowerPoint</Application>
  <PresentationFormat>Widescreen</PresentationFormat>
  <Paragraphs>1535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PMingLiU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rose_themed</vt:lpstr>
      <vt:lpstr>CSSE 490 Deep Reinforcement Learning</vt:lpstr>
      <vt:lpstr> Outline</vt:lpstr>
      <vt:lpstr>Deeper is Better?</vt:lpstr>
      <vt:lpstr>Universality Theorem</vt:lpstr>
      <vt:lpstr>Fat + Short v.s. Thin + Tall</vt:lpstr>
      <vt:lpstr>Fat + Short v.s. Thin + Tall</vt:lpstr>
      <vt:lpstr>Recipe of Deep Learning</vt:lpstr>
      <vt:lpstr>Do not always blame Overfitting</vt:lpstr>
      <vt:lpstr>Recipe of Deep Learning</vt:lpstr>
      <vt:lpstr>Recipe of Deep Learning</vt:lpstr>
      <vt:lpstr>Choosing Proper Loss</vt:lpstr>
      <vt:lpstr>Testing:</vt:lpstr>
      <vt:lpstr>Recipe of Deep Learning</vt:lpstr>
      <vt:lpstr>We do not really minimize total loss!</vt:lpstr>
      <vt:lpstr>Mini-batch</vt:lpstr>
      <vt:lpstr>We do not really minimize total loss!</vt:lpstr>
      <vt:lpstr>Mini-batch</vt:lpstr>
      <vt:lpstr>Mini-batch is Faster</vt:lpstr>
      <vt:lpstr>Testing:</vt:lpstr>
      <vt:lpstr>Recipe of Deep Learning</vt:lpstr>
      <vt:lpstr>Hard to get the power of Deep …</vt:lpstr>
      <vt:lpstr>Testing:</vt:lpstr>
      <vt:lpstr>Vanishing Gradient Problem</vt:lpstr>
      <vt:lpstr>Vanishing Gradient Problem</vt:lpstr>
      <vt:lpstr>PowerPoint Presentation</vt:lpstr>
      <vt:lpstr>ReLU</vt:lpstr>
      <vt:lpstr>ReLU</vt:lpstr>
      <vt:lpstr>ReLU</vt:lpstr>
      <vt:lpstr>Let’s try it</vt:lpstr>
      <vt:lpstr>Testing:</vt:lpstr>
      <vt:lpstr>ReLU - variant</vt:lpstr>
      <vt:lpstr>Recipe of Deep Learning</vt:lpstr>
      <vt:lpstr>Learning Rates</vt:lpstr>
      <vt:lpstr>Learning Rates</vt:lpstr>
      <vt:lpstr>Learning Rates</vt:lpstr>
      <vt:lpstr>Adagrad</vt:lpstr>
      <vt:lpstr>PowerPoint Presentation</vt:lpstr>
      <vt:lpstr>Not the whole story ……</vt:lpstr>
      <vt:lpstr>Recipe of Deep Learning</vt:lpstr>
      <vt:lpstr>Hard to find optimal network parameters</vt:lpstr>
      <vt:lpstr>In physical world ……</vt:lpstr>
      <vt:lpstr>Still not guarantee reaching  global minima, but give some  hope ……</vt:lpstr>
      <vt:lpstr>Recipe of Deep Learning</vt:lpstr>
      <vt:lpstr>Early Stopping</vt:lpstr>
      <vt:lpstr>Recipe of Deep Learning</vt:lpstr>
      <vt:lpstr>Weight Decay</vt:lpstr>
      <vt:lpstr>Weight Decay</vt:lpstr>
      <vt:lpstr>Weight Decay</vt:lpstr>
      <vt:lpstr>Recipe of Deep Learning</vt:lpstr>
      <vt:lpstr>Dropout</vt:lpstr>
      <vt:lpstr>Dropout</vt:lpstr>
      <vt:lpstr>Recipe of Deep Learning</vt:lpstr>
      <vt:lpstr>Convolutional Neural</vt:lpstr>
      <vt:lpstr>Why CNN for Image?</vt:lpstr>
      <vt:lpstr>Why CNN for Image</vt:lpstr>
      <vt:lpstr>Why CNN for Image</vt:lpstr>
      <vt:lpstr>Why CNN for Image</vt:lpstr>
      <vt:lpstr>CNN – Convolution</vt:lpstr>
      <vt:lpstr>CNN – Convolution</vt:lpstr>
      <vt:lpstr>CNN – Convolution</vt:lpstr>
      <vt:lpstr>CNN – Convolution</vt:lpstr>
      <vt:lpstr>CNN – Zero Padding</vt:lpstr>
      <vt:lpstr>CNN – Colorful image</vt:lpstr>
      <vt:lpstr>CNN – Max Pooling</vt:lpstr>
      <vt:lpstr>CNN – Max Pooling</vt:lpstr>
      <vt:lpstr>The whole CNN</vt:lpstr>
      <vt:lpstr>The whole CNN</vt:lpstr>
      <vt:lpstr>Flatten</vt:lpstr>
      <vt:lpstr>Variants of Neural Networks</vt:lpstr>
      <vt:lpstr>Example Application</vt:lpstr>
      <vt:lpstr>Recurrent Neural Network (RNN)</vt:lpstr>
      <vt:lpstr>RNN</vt:lpstr>
      <vt:lpstr>RNN</vt:lpstr>
      <vt:lpstr>Of course it can be deep …</vt:lpstr>
      <vt:lpstr>Bidirectional RNN</vt:lpstr>
      <vt:lpstr>Long Short-term Memory (LSTM)</vt:lpstr>
      <vt:lpstr>𝑎 = ℎ 𝑐′</vt:lpstr>
      <vt:lpstr>Next Wave</vt:lpstr>
      <vt:lpstr>Outline</vt:lpstr>
      <vt:lpstr>Skyscraper</vt:lpstr>
      <vt:lpstr>Ultra Deep Network</vt:lpstr>
      <vt:lpstr>Ultra Deep Network</vt:lpstr>
      <vt:lpstr>Ultra Deep Network</vt:lpstr>
      <vt:lpstr>Ultra Deep Network</vt:lpstr>
      <vt:lpstr>PowerPoint Presentation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490 Deep Reinforcement Learning</dc:title>
  <dc:creator>Song, Lixing</dc:creator>
  <cp:lastModifiedBy>Song, Lixing</cp:lastModifiedBy>
  <cp:revision>17</cp:revision>
  <dcterms:created xsi:type="dcterms:W3CDTF">2020-08-03T20:37:02Z</dcterms:created>
  <dcterms:modified xsi:type="dcterms:W3CDTF">2021-09-17T16:44:33Z</dcterms:modified>
</cp:coreProperties>
</file>